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708" r:id="rId1"/>
  </p:sldMasterIdLst>
  <p:notesMasterIdLst>
    <p:notesMasterId r:id="rId9"/>
  </p:notesMasterIdLst>
  <p:handoutMasterIdLst>
    <p:handoutMasterId r:id="rId10"/>
  </p:handoutMasterIdLst>
  <p:sldIdLst>
    <p:sldId id="257" r:id="rId2"/>
    <p:sldId id="258" r:id="rId3"/>
    <p:sldId id="263" r:id="rId4"/>
    <p:sldId id="265" r:id="rId5"/>
    <p:sldId id="264" r:id="rId6"/>
    <p:sldId id="267" r:id="rId7"/>
    <p:sldId id="262" r:id="rId8"/>
  </p:sldIdLst>
  <p:sldSz cx="12192000" cy="6858000"/>
  <p:notesSz cx="6858000" cy="9144000"/>
  <p:embeddedFontLst>
    <p:embeddedFont>
      <p:font typeface="Acumin Pro" panose="020B0504020202020204" pitchFamily="34" charset="77"/>
      <p:regular r:id="rId11"/>
      <p:bold r:id="rId12"/>
      <p:italic r:id="rId13"/>
      <p:boldItalic r:id="rId14"/>
    </p:embeddedFont>
    <p:embeddedFont>
      <p:font typeface="Acumin Pro ExtraCondensed" panose="020B0508020202020204" pitchFamily="34" charset="77"/>
      <p:regular r:id="rId15"/>
      <p:bold r:id="rId16"/>
      <p:italic r:id="rId17"/>
      <p:boldItalic r:id="rId18"/>
    </p:embeddedFont>
    <p:embeddedFont>
      <p:font typeface="Acumin Pro ExtraCondensed Smbd" panose="020B0708020202020204" pitchFamily="34" charset="77"/>
      <p:regular r:id="rId19"/>
      <p:bold r:id="rId20"/>
      <p:italic r:id="rId21"/>
      <p:boldItalic r:id="rId22"/>
    </p:embeddedFont>
    <p:embeddedFont>
      <p:font typeface="Acumin Pro Medium" panose="020B0604020202020204" pitchFamily="34" charset="77"/>
      <p:regular r:id="rId23"/>
      <p:italic r:id="rId24"/>
    </p:embeddedFont>
    <p:embeddedFont>
      <p:font typeface="Acumin Pro Semibold" panose="020B0704020202020204" pitchFamily="34" charset="77"/>
      <p:regular r:id="rId25"/>
      <p:bold r:id="rId26"/>
      <p:italic r:id="rId27"/>
      <p:boldItalic r:id="rId28"/>
    </p:embeddedFont>
    <p:embeddedFont>
      <p:font typeface="Acumin Pro SemiCondensed" panose="020B0506020202020204" pitchFamily="34" charset="77"/>
      <p:regular r:id="rId29"/>
      <p:bold r:id="rId30"/>
      <p:italic r:id="rId31"/>
      <p:boldItalic r:id="rId32"/>
    </p:embeddedFont>
    <p:embeddedFont>
      <p:font typeface="Calibri" panose="020F0502020204030204" pitchFamily="34" charset="0"/>
      <p:regular r:id="rId33"/>
      <p:bold r:id="rId34"/>
      <p:italic r:id="rId35"/>
      <p:boldItalic r:id="rId36"/>
    </p:embeddedFont>
    <p:embeddedFont>
      <p:font typeface="United Sans Cd Md" pitchFamily="2" charset="77"/>
      <p:regular r:id="rId37"/>
    </p:embeddedFont>
    <p:embeddedFont>
      <p:font typeface="United Sans Reg Medium" pitchFamily="2" charset="77"/>
      <p:regular r:id="rId38"/>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788"/>
    <p:restoredTop sz="86482"/>
  </p:normalViewPr>
  <p:slideViewPr>
    <p:cSldViewPr snapToGrid="0" snapToObjects="1">
      <p:cViewPr varScale="1">
        <p:scale>
          <a:sx n="126" d="100"/>
          <a:sy n="126" d="100"/>
        </p:scale>
        <p:origin x="216" y="216"/>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snapToObjects="1">
      <p:cViewPr varScale="1">
        <p:scale>
          <a:sx n="169" d="100"/>
          <a:sy n="169" d="100"/>
        </p:scale>
        <p:origin x="4032" y="20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font" Target="fonts/font3.fntdata"/><Relationship Id="rId18" Type="http://schemas.openxmlformats.org/officeDocument/2006/relationships/font" Target="fonts/font8.fntdata"/><Relationship Id="rId26" Type="http://schemas.openxmlformats.org/officeDocument/2006/relationships/font" Target="fonts/font16.fntdata"/><Relationship Id="rId39" Type="http://schemas.openxmlformats.org/officeDocument/2006/relationships/presProps" Target="presProps.xml"/><Relationship Id="rId21" Type="http://schemas.openxmlformats.org/officeDocument/2006/relationships/font" Target="fonts/font11.fntdata"/><Relationship Id="rId34" Type="http://schemas.openxmlformats.org/officeDocument/2006/relationships/font" Target="fonts/font24.fntdata"/><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font" Target="fonts/font6.fntdata"/><Relationship Id="rId20" Type="http://schemas.openxmlformats.org/officeDocument/2006/relationships/font" Target="fonts/font10.fntdata"/><Relationship Id="rId29" Type="http://schemas.openxmlformats.org/officeDocument/2006/relationships/font" Target="fonts/font19.fntdata"/><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24" Type="http://schemas.openxmlformats.org/officeDocument/2006/relationships/font" Target="fonts/font14.fntdata"/><Relationship Id="rId32" Type="http://schemas.openxmlformats.org/officeDocument/2006/relationships/font" Target="fonts/font22.fntdata"/><Relationship Id="rId37" Type="http://schemas.openxmlformats.org/officeDocument/2006/relationships/font" Target="fonts/font27.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5.fntdata"/><Relationship Id="rId23" Type="http://schemas.openxmlformats.org/officeDocument/2006/relationships/font" Target="fonts/font13.fntdata"/><Relationship Id="rId28" Type="http://schemas.openxmlformats.org/officeDocument/2006/relationships/font" Target="fonts/font18.fntdata"/><Relationship Id="rId36" Type="http://schemas.openxmlformats.org/officeDocument/2006/relationships/font" Target="fonts/font26.fntdata"/><Relationship Id="rId10" Type="http://schemas.openxmlformats.org/officeDocument/2006/relationships/handoutMaster" Target="handoutMasters/handoutMaster1.xml"/><Relationship Id="rId19" Type="http://schemas.openxmlformats.org/officeDocument/2006/relationships/font" Target="fonts/font9.fntdata"/><Relationship Id="rId31" Type="http://schemas.openxmlformats.org/officeDocument/2006/relationships/font" Target="fonts/font21.fntdata"/><Relationship Id="rId4" Type="http://schemas.openxmlformats.org/officeDocument/2006/relationships/slide" Target="slides/slide3.xml"/><Relationship Id="rId9" Type="http://schemas.openxmlformats.org/officeDocument/2006/relationships/notesMaster" Target="notesMasters/notesMaster1.xml"/><Relationship Id="rId14" Type="http://schemas.openxmlformats.org/officeDocument/2006/relationships/font" Target="fonts/font4.fntdata"/><Relationship Id="rId22" Type="http://schemas.openxmlformats.org/officeDocument/2006/relationships/font" Target="fonts/font12.fntdata"/><Relationship Id="rId27" Type="http://schemas.openxmlformats.org/officeDocument/2006/relationships/font" Target="fonts/font17.fntdata"/><Relationship Id="rId30" Type="http://schemas.openxmlformats.org/officeDocument/2006/relationships/font" Target="fonts/font20.fntdata"/><Relationship Id="rId35" Type="http://schemas.openxmlformats.org/officeDocument/2006/relationships/font" Target="fonts/font25.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font" Target="fonts/font2.fntdata"/><Relationship Id="rId17" Type="http://schemas.openxmlformats.org/officeDocument/2006/relationships/font" Target="fonts/font7.fntdata"/><Relationship Id="rId25" Type="http://schemas.openxmlformats.org/officeDocument/2006/relationships/font" Target="fonts/font15.fntdata"/><Relationship Id="rId33" Type="http://schemas.openxmlformats.org/officeDocument/2006/relationships/font" Target="fonts/font23.fntdata"/><Relationship Id="rId38" Type="http://schemas.openxmlformats.org/officeDocument/2006/relationships/font" Target="fonts/font28.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F414E82-ADCD-FD47-BF65-1CB77688E54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4" name="Footer Placeholder 3">
            <a:extLst>
              <a:ext uri="{FF2B5EF4-FFF2-40B4-BE49-F238E27FC236}">
                <a16:creationId xmlns:a16="http://schemas.microsoft.com/office/drawing/2014/main" id="{BD77275F-47EE-5D41-9AD1-87DB20B6D6A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9CA56EDA-A6C4-4448-81DB-D569FC06E21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49A5776-8919-4545-841A-B3D7B8C234F7}" type="slidenum">
              <a:rPr lang="en-US" smtClean="0"/>
              <a:t>‹#›</a:t>
            </a:fld>
            <a:endParaRPr lang="en-US"/>
          </a:p>
        </p:txBody>
      </p:sp>
      <p:sp>
        <p:nvSpPr>
          <p:cNvPr id="6" name="Date Placeholder 5">
            <a:extLst>
              <a:ext uri="{FF2B5EF4-FFF2-40B4-BE49-F238E27FC236}">
                <a16:creationId xmlns:a16="http://schemas.microsoft.com/office/drawing/2014/main" id="{0C9F3C12-DCB7-CE45-91CF-EA40F829F75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7D61072-73DA-A04B-8A41-67DE4C728D5B}" type="datetimeFigureOut">
              <a:rPr lang="en-US" smtClean="0"/>
              <a:t>2/2/23</a:t>
            </a:fld>
            <a:endParaRPr lang="en-US"/>
          </a:p>
        </p:txBody>
      </p:sp>
    </p:spTree>
    <p:extLst>
      <p:ext uri="{BB962C8B-B14F-4D97-AF65-F5344CB8AC3E}">
        <p14:creationId xmlns:p14="http://schemas.microsoft.com/office/powerpoint/2010/main" val="38233834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C265683-8446-064B-AD30-47BA72480F7C}" type="datetimeFigureOut">
              <a:rPr lang="en-US" smtClean="0"/>
              <a:t>2/2/23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C63BD6-9A76-3E42-9DF3-1D28BC75B5C8}" type="slidenum">
              <a:rPr lang="en-US" smtClean="0"/>
              <a:t>‹#›</a:t>
            </a:fld>
            <a:endParaRPr lang="en-US"/>
          </a:p>
        </p:txBody>
      </p:sp>
    </p:spTree>
    <p:extLst>
      <p:ext uri="{BB962C8B-B14F-4D97-AF65-F5344CB8AC3E}">
        <p14:creationId xmlns:p14="http://schemas.microsoft.com/office/powerpoint/2010/main" val="25706715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7C63BD6-9A76-3E42-9DF3-1D28BC75B5C8}" type="slidenum">
              <a:rPr lang="en-US" smtClean="0"/>
              <a:t>1</a:t>
            </a:fld>
            <a:endParaRPr lang="en-US"/>
          </a:p>
        </p:txBody>
      </p:sp>
    </p:spTree>
    <p:extLst>
      <p:ext uri="{BB962C8B-B14F-4D97-AF65-F5344CB8AC3E}">
        <p14:creationId xmlns:p14="http://schemas.microsoft.com/office/powerpoint/2010/main" val="37850890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7C63BD6-9A76-3E42-9DF3-1D28BC75B5C8}" type="slidenum">
              <a:rPr lang="en-US" smtClean="0"/>
              <a:t>2</a:t>
            </a:fld>
            <a:endParaRPr lang="en-US"/>
          </a:p>
        </p:txBody>
      </p:sp>
    </p:spTree>
    <p:extLst>
      <p:ext uri="{BB962C8B-B14F-4D97-AF65-F5344CB8AC3E}">
        <p14:creationId xmlns:p14="http://schemas.microsoft.com/office/powerpoint/2010/main" val="22508145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7C63BD6-9A76-3E42-9DF3-1D28BC75B5C8}" type="slidenum">
              <a:rPr lang="en-US" smtClean="0"/>
              <a:t>3</a:t>
            </a:fld>
            <a:endParaRPr lang="en-US"/>
          </a:p>
        </p:txBody>
      </p:sp>
    </p:spTree>
    <p:extLst>
      <p:ext uri="{BB962C8B-B14F-4D97-AF65-F5344CB8AC3E}">
        <p14:creationId xmlns:p14="http://schemas.microsoft.com/office/powerpoint/2010/main" val="10631297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7C63BD6-9A76-3E42-9DF3-1D28BC75B5C8}" type="slidenum">
              <a:rPr lang="en-US" smtClean="0"/>
              <a:t>4</a:t>
            </a:fld>
            <a:endParaRPr lang="en-US"/>
          </a:p>
        </p:txBody>
      </p:sp>
    </p:spTree>
    <p:extLst>
      <p:ext uri="{BB962C8B-B14F-4D97-AF65-F5344CB8AC3E}">
        <p14:creationId xmlns:p14="http://schemas.microsoft.com/office/powerpoint/2010/main" val="2703091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7C63BD6-9A76-3E42-9DF3-1D28BC75B5C8}" type="slidenum">
              <a:rPr lang="en-US" smtClean="0"/>
              <a:t>5</a:t>
            </a:fld>
            <a:endParaRPr lang="en-US"/>
          </a:p>
        </p:txBody>
      </p:sp>
    </p:spTree>
    <p:extLst>
      <p:ext uri="{BB962C8B-B14F-4D97-AF65-F5344CB8AC3E}">
        <p14:creationId xmlns:p14="http://schemas.microsoft.com/office/powerpoint/2010/main" val="3745555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7C63BD6-9A76-3E42-9DF3-1D28BC75B5C8}" type="slidenum">
              <a:rPr lang="en-US" smtClean="0"/>
              <a:t>7</a:t>
            </a:fld>
            <a:endParaRPr lang="en-US"/>
          </a:p>
        </p:txBody>
      </p:sp>
    </p:spTree>
    <p:extLst>
      <p:ext uri="{BB962C8B-B14F-4D97-AF65-F5344CB8AC3E}">
        <p14:creationId xmlns:p14="http://schemas.microsoft.com/office/powerpoint/2010/main" val="255961295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Accessibility Statement">
    <p:bg>
      <p:bgPr>
        <a:solidFill>
          <a:schemeClr val="accent4"/>
        </a:solidFill>
        <a:effectLst/>
      </p:bgPr>
    </p:bg>
    <p:spTree>
      <p:nvGrpSpPr>
        <p:cNvPr id="1" name=""/>
        <p:cNvGrpSpPr/>
        <p:nvPr/>
      </p:nvGrpSpPr>
      <p:grpSpPr>
        <a:xfrm>
          <a:off x="0" y="0"/>
          <a:ext cx="0" cy="0"/>
          <a:chOff x="0" y="0"/>
          <a:chExt cx="0" cy="0"/>
        </a:xfrm>
      </p:grpSpPr>
      <p:sp>
        <p:nvSpPr>
          <p:cNvPr id="11" name="PPT Accessibility">
            <a:extLst>
              <a:ext uri="{FF2B5EF4-FFF2-40B4-BE49-F238E27FC236}">
                <a16:creationId xmlns:a16="http://schemas.microsoft.com/office/drawing/2014/main" id="{7218C6A0-FE47-3C49-9974-F3CABE12FB6E}"/>
              </a:ext>
            </a:extLst>
          </p:cNvPr>
          <p:cNvSpPr txBox="1"/>
          <p:nvPr userDrawn="1"/>
        </p:nvSpPr>
        <p:spPr>
          <a:xfrm>
            <a:off x="1943100" y="1877220"/>
            <a:ext cx="6844439" cy="1661993"/>
          </a:xfrm>
          <a:prstGeom prst="rect">
            <a:avLst/>
          </a:prstGeom>
          <a:noFill/>
        </p:spPr>
        <p:txBody>
          <a:bodyPr wrap="square" lIns="0" tIns="0" rIns="0" bIns="0" rtlCol="0">
            <a:spAutoFit/>
          </a:bodyPr>
          <a:lstStyle/>
          <a:p>
            <a:r>
              <a:rPr lang="en-US" sz="1800" dirty="0">
                <a:solidFill>
                  <a:schemeClr val="bg1"/>
                </a:solidFill>
                <a:effectLst/>
                <a:latin typeface="Acumin Pro" panose="020B0504020202020204" pitchFamily="34" charset="77"/>
              </a:rPr>
              <a:t>Support the Purdue University brand in your presentations by using a brand-friendly template. This template uses an accessible master layout. Please note that some changes to the PowerPoint template could impact accessibility by those with disabilities. Follow the instructions provided by Microsoft Office to ensure that your PowerPoint presentations are accessible to all users:</a:t>
            </a:r>
            <a:endParaRPr lang="en-US" sz="1800" dirty="0">
              <a:solidFill>
                <a:schemeClr val="bg1"/>
              </a:solidFill>
            </a:endParaRPr>
          </a:p>
        </p:txBody>
      </p:sp>
      <p:sp>
        <p:nvSpPr>
          <p:cNvPr id="15" name="PPT Accessibility URL" descr="PPT Accessibility URL">
            <a:extLst>
              <a:ext uri="{FF2B5EF4-FFF2-40B4-BE49-F238E27FC236}">
                <a16:creationId xmlns:a16="http://schemas.microsoft.com/office/drawing/2014/main" id="{BA1A708E-CC6F-5046-B62E-67EF72C8345F}"/>
              </a:ext>
            </a:extLst>
          </p:cNvPr>
          <p:cNvSpPr>
            <a:spLocks noGrp="1"/>
          </p:cNvSpPr>
          <p:nvPr>
            <p:ph type="ctrTitle" hasCustomPrompt="1"/>
          </p:nvPr>
        </p:nvSpPr>
        <p:spPr bwMode="blackWhite">
          <a:xfrm>
            <a:off x="1943100" y="3846218"/>
            <a:ext cx="7225680" cy="505523"/>
          </a:xfrm>
          <a:prstGeom prst="rect">
            <a:avLst/>
          </a:prstGeom>
          <a:noFill/>
          <a:ln w="38100">
            <a:noFill/>
          </a:ln>
        </p:spPr>
        <p:txBody>
          <a:bodyPr wrap="square" lIns="0" tIns="0" rIns="0" bIns="0" anchor="t" anchorCtr="0">
            <a:spAutoFit/>
          </a:bodyPr>
          <a:lstStyle>
            <a:lvl1pPr algn="l">
              <a:defRPr sz="1800" b="0" i="0" cap="none" spc="0">
                <a:solidFill>
                  <a:schemeClr val="bg1"/>
                </a:solidFill>
                <a:latin typeface="Acumin Pro" panose="020B0504020202020204" pitchFamily="34" charset="77"/>
              </a:defRPr>
            </a:lvl1pPr>
          </a:lstStyle>
          <a:p>
            <a:r>
              <a:rPr lang="en-US" dirty="0">
                <a:solidFill>
                  <a:schemeClr val="accent1"/>
                </a:solidFill>
              </a:rPr>
              <a:t>https://</a:t>
            </a:r>
            <a:r>
              <a:rPr lang="en-US" dirty="0" err="1">
                <a:solidFill>
                  <a:schemeClr val="accent1"/>
                </a:solidFill>
              </a:rPr>
              <a:t>support.office.com</a:t>
            </a:r>
            <a:r>
              <a:rPr lang="en-US" dirty="0">
                <a:solidFill>
                  <a:schemeClr val="accent1"/>
                </a:solidFill>
              </a:rPr>
              <a:t>/</a:t>
            </a:r>
            <a:r>
              <a:rPr lang="en-US" dirty="0" err="1">
                <a:solidFill>
                  <a:schemeClr val="accent1"/>
                </a:solidFill>
              </a:rPr>
              <a:t>en</a:t>
            </a:r>
            <a:r>
              <a:rPr lang="en-US" dirty="0">
                <a:solidFill>
                  <a:schemeClr val="accent1"/>
                </a:solidFill>
              </a:rPr>
              <a:t>-us/article/Make-your-PowerPoint-presentations-accessible-6f7772b2-2f33-4bd2-8ca7-dae3b2b3ef25</a:t>
            </a:r>
          </a:p>
        </p:txBody>
      </p:sp>
      <p:pic>
        <p:nvPicPr>
          <p:cNvPr id="20" name="Gold Triangle">
            <a:extLst>
              <a:ext uri="{FF2B5EF4-FFF2-40B4-BE49-F238E27FC236}">
                <a16:creationId xmlns:a16="http://schemas.microsoft.com/office/drawing/2014/main" id="{8FB3CDDA-E495-3748-8358-7ED0109F464A}"/>
              </a:ext>
            </a:extLst>
          </p:cNvPr>
          <p:cNvPicPr>
            <a:picLocks noChangeAspect="1"/>
          </p:cNvPicPr>
          <p:nvPr userDrawn="1"/>
        </p:nvPicPr>
        <p:blipFill>
          <a:blip r:embed="rId2"/>
          <a:stretch>
            <a:fillRect/>
          </a:stretch>
        </p:blipFill>
        <p:spPr>
          <a:xfrm>
            <a:off x="9956800" y="0"/>
            <a:ext cx="2235200" cy="6858000"/>
          </a:xfrm>
          <a:prstGeom prst="rect">
            <a:avLst/>
          </a:prstGeom>
        </p:spPr>
      </p:pic>
      <p:sp>
        <p:nvSpPr>
          <p:cNvPr id="19" name="Date">
            <a:extLst>
              <a:ext uri="{FF2B5EF4-FFF2-40B4-BE49-F238E27FC236}">
                <a16:creationId xmlns:a16="http://schemas.microsoft.com/office/drawing/2014/main" id="{AAF94E19-ED71-7845-B4E1-5D3EA4F2593F}"/>
              </a:ext>
            </a:extLst>
          </p:cNvPr>
          <p:cNvSpPr>
            <a:spLocks noGrp="1"/>
          </p:cNvSpPr>
          <p:nvPr>
            <p:ph type="dt" sz="half" idx="10"/>
          </p:nvPr>
        </p:nvSpPr>
        <p:spPr>
          <a:xfrm>
            <a:off x="10032275" y="6202177"/>
            <a:ext cx="1142268" cy="323968"/>
          </a:xfrm>
        </p:spPr>
        <p:txBody>
          <a:bodyPr/>
          <a:lstStyle>
            <a:lvl1pPr>
              <a:defRPr>
                <a:solidFill>
                  <a:schemeClr val="accent4">
                    <a:alpha val="70000"/>
                  </a:schemeClr>
                </a:solidFill>
              </a:defRPr>
            </a:lvl1pPr>
          </a:lstStyle>
          <a:p>
            <a:fld id="{049DC8E1-D369-0F48-9062-BB068AFD07CE}" type="datetime1">
              <a:rPr lang="en-US" smtClean="0"/>
              <a:pPr/>
              <a:t>2/2/23</a:t>
            </a:fld>
            <a:endParaRPr lang="en-US" dirty="0"/>
          </a:p>
        </p:txBody>
      </p:sp>
      <p:cxnSp>
        <p:nvCxnSpPr>
          <p:cNvPr id="22" name="Line">
            <a:extLst>
              <a:ext uri="{FF2B5EF4-FFF2-40B4-BE49-F238E27FC236}">
                <a16:creationId xmlns:a16="http://schemas.microsoft.com/office/drawing/2014/main" id="{6E05FCF8-5823-9D4D-B7F3-412E5BDD4E01}"/>
              </a:ext>
            </a:extLst>
          </p:cNvPr>
          <p:cNvCxnSpPr>
            <a:cxnSpLocks/>
          </p:cNvCxnSpPr>
          <p:nvPr userDrawn="1"/>
        </p:nvCxnSpPr>
        <p:spPr>
          <a:xfrm>
            <a:off x="11200667" y="6270568"/>
            <a:ext cx="0" cy="16002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21" name="Slide Number">
            <a:extLst>
              <a:ext uri="{FF2B5EF4-FFF2-40B4-BE49-F238E27FC236}">
                <a16:creationId xmlns:a16="http://schemas.microsoft.com/office/drawing/2014/main" id="{14A543BD-A296-7346-B649-5BA64898AF2C}"/>
              </a:ext>
            </a:extLst>
          </p:cNvPr>
          <p:cNvSpPr>
            <a:spLocks noGrp="1"/>
          </p:cNvSpPr>
          <p:nvPr>
            <p:ph type="sldNum" sz="quarter" idx="12"/>
          </p:nvPr>
        </p:nvSpPr>
        <p:spPr>
          <a:xfrm>
            <a:off x="11206124" y="6181281"/>
            <a:ext cx="487680" cy="365760"/>
          </a:xfrm>
        </p:spPr>
        <p:txBody>
          <a:bodyPr/>
          <a:lstStyle>
            <a:lvl1pPr>
              <a:defRPr>
                <a:solidFill>
                  <a:schemeClr val="accent4"/>
                </a:solidFill>
              </a:defRPr>
            </a:lvl1pPr>
          </a:lstStyle>
          <a:p>
            <a:fld id="{8A7A6979-0714-4377-B894-6BE4C2D6E202}" type="slidenum">
              <a:rPr lang="en-US" smtClean="0"/>
              <a:pPr/>
              <a:t>‹#›</a:t>
            </a:fld>
            <a:endParaRPr lang="en-US" dirty="0"/>
          </a:p>
        </p:txBody>
      </p:sp>
      <p:pic>
        <p:nvPicPr>
          <p:cNvPr id="9" name="Purdue CoBrand">
            <a:extLst>
              <a:ext uri="{FF2B5EF4-FFF2-40B4-BE49-F238E27FC236}">
                <a16:creationId xmlns:a16="http://schemas.microsoft.com/office/drawing/2014/main" id="{FD0EC21E-06D9-A343-B534-0EED0F3D39CB}"/>
              </a:ext>
            </a:extLst>
          </p:cNvPr>
          <p:cNvPicPr>
            <a:picLocks noChangeAspect="1"/>
          </p:cNvPicPr>
          <p:nvPr userDrawn="1"/>
        </p:nvPicPr>
        <p:blipFill>
          <a:blip r:embed="rId3"/>
          <a:stretch>
            <a:fillRect/>
          </a:stretch>
        </p:blipFill>
        <p:spPr>
          <a:xfrm>
            <a:off x="1071704" y="5981517"/>
            <a:ext cx="4349072" cy="460490"/>
          </a:xfrm>
          <a:prstGeom prst="rect">
            <a:avLst/>
          </a:prstGeom>
        </p:spPr>
      </p:pic>
    </p:spTree>
    <p:extLst>
      <p:ext uri="{BB962C8B-B14F-4D97-AF65-F5344CB8AC3E}">
        <p14:creationId xmlns:p14="http://schemas.microsoft.com/office/powerpoint/2010/main" val="574188406"/>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orient="horz" pos="3960" userDrawn="1">
          <p15:clr>
            <a:srgbClr val="FBAE40"/>
          </p15:clr>
        </p15:guide>
        <p15:guide id="4" pos="5952" userDrawn="1">
          <p15:clr>
            <a:srgbClr val="FBAE40"/>
          </p15:clr>
        </p15:guide>
        <p15:guide id="5" pos="6848" userDrawn="1">
          <p15:clr>
            <a:srgbClr val="FBAE40"/>
          </p15:clr>
        </p15:guide>
        <p15:guide id="6" orient="horz" pos="4080" userDrawn="1">
          <p15:clr>
            <a:srgbClr val="FBAE40"/>
          </p15:clr>
        </p15:guide>
        <p15:guide id="7" pos="352" userDrawn="1">
          <p15:clr>
            <a:srgbClr val="FBAE40"/>
          </p15:clr>
        </p15:guide>
        <p15:guide id="8" orient="horz" pos="192" userDrawn="1">
          <p15:clr>
            <a:srgbClr val="FBAE40"/>
          </p15:clr>
        </p15:guide>
        <p15:guide id="9" pos="1224"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accent2"/>
        </a:solidFill>
        <a:effectLst/>
      </p:bgPr>
    </p:bg>
    <p:spTree>
      <p:nvGrpSpPr>
        <p:cNvPr id="1" name=""/>
        <p:cNvGrpSpPr/>
        <p:nvPr/>
      </p:nvGrpSpPr>
      <p:grpSpPr>
        <a:xfrm>
          <a:off x="0" y="0"/>
          <a:ext cx="0" cy="0"/>
          <a:chOff x="0" y="0"/>
          <a:chExt cx="0" cy="0"/>
        </a:xfrm>
      </p:grpSpPr>
      <p:sp>
        <p:nvSpPr>
          <p:cNvPr id="20" name="Gold Background">
            <a:extLst>
              <a:ext uri="{FF2B5EF4-FFF2-40B4-BE49-F238E27FC236}">
                <a16:creationId xmlns:a16="http://schemas.microsoft.com/office/drawing/2014/main" id="{EACB2F0C-1C3D-CD48-AD13-7B5AD683F7C7}"/>
              </a:ext>
            </a:extLst>
          </p:cNvPr>
          <p:cNvSpPr/>
          <p:nvPr/>
        </p:nvSpPr>
        <p:spPr>
          <a:xfrm>
            <a:off x="0" y="0"/>
            <a:ext cx="12192000" cy="6858000"/>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p:cNvSpPr>
            <a:spLocks noGrp="1"/>
          </p:cNvSpPr>
          <p:nvPr>
            <p:ph type="ctrTitle" hasCustomPrompt="1"/>
          </p:nvPr>
        </p:nvSpPr>
        <p:spPr bwMode="blackWhite">
          <a:xfrm>
            <a:off x="1943100" y="1626244"/>
            <a:ext cx="7911945" cy="1523494"/>
          </a:xfrm>
          <a:prstGeom prst="rect">
            <a:avLst/>
          </a:prstGeom>
          <a:noFill/>
          <a:ln w="38100">
            <a:noFill/>
          </a:ln>
        </p:spPr>
        <p:txBody>
          <a:bodyPr wrap="square" lIns="0" tIns="0" rIns="0" bIns="0" anchor="t" anchorCtr="0">
            <a:spAutoFit/>
          </a:bodyPr>
          <a:lstStyle>
            <a:lvl1pPr algn="l">
              <a:lnSpc>
                <a:spcPct val="80000"/>
              </a:lnSpc>
              <a:defRPr sz="6000" b="1" i="1" spc="0">
                <a:solidFill>
                  <a:schemeClr val="bg1"/>
                </a:solidFill>
                <a:latin typeface="Acumin Pro ExtraCondensed" panose="020B0508020202020204" pitchFamily="34" charset="77"/>
              </a:defRPr>
            </a:lvl1pPr>
          </a:lstStyle>
          <a:p>
            <a:r>
              <a:rPr lang="en-US" dirty="0"/>
              <a:t>Title Slide </a:t>
            </a:r>
            <a:r>
              <a:rPr lang="en-US" dirty="0" err="1"/>
              <a:t>Acumin</a:t>
            </a:r>
            <a:r>
              <a:rPr lang="en-US" dirty="0"/>
              <a:t> Pro Extra Cond Bold Italic 60</a:t>
            </a:r>
          </a:p>
        </p:txBody>
      </p:sp>
      <p:sp>
        <p:nvSpPr>
          <p:cNvPr id="3" name="Subtitle"/>
          <p:cNvSpPr>
            <a:spLocks noGrp="1"/>
          </p:cNvSpPr>
          <p:nvPr>
            <p:ph type="subTitle" idx="1" hasCustomPrompt="1"/>
          </p:nvPr>
        </p:nvSpPr>
        <p:spPr>
          <a:xfrm>
            <a:off x="1950624" y="3990085"/>
            <a:ext cx="7096269" cy="336015"/>
          </a:xfrm>
          <a:noFill/>
        </p:spPr>
        <p:txBody>
          <a:bodyPr wrap="square" lIns="0" tIns="0" rIns="0" bIns="0" anchor="t" anchorCtr="0">
            <a:spAutoFit/>
          </a:bodyPr>
          <a:lstStyle>
            <a:lvl1pPr marL="0" indent="0" algn="l">
              <a:buNone/>
              <a:defRPr sz="2200" b="1" i="0">
                <a:solidFill>
                  <a:schemeClr val="accent2"/>
                </a:solidFill>
                <a:latin typeface="Acumin Pro SemiCondensed" panose="020B0506020202020204" pitchFamily="34" charset="77"/>
              </a:defRPr>
            </a:lvl1pPr>
            <a:lvl2pPr marL="457200" indent="0" algn="ctr">
              <a:buNone/>
              <a:defRPr sz="19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 </a:t>
            </a:r>
            <a:r>
              <a:rPr lang="en-US" dirty="0" err="1"/>
              <a:t>Acumin</a:t>
            </a:r>
            <a:r>
              <a:rPr lang="en-US" dirty="0"/>
              <a:t> Pro Semi Cond Bold 22 </a:t>
            </a:r>
            <a:r>
              <a:rPr lang="en-US" dirty="0" err="1"/>
              <a:t>pt</a:t>
            </a:r>
            <a:endParaRPr lang="en-US" dirty="0"/>
          </a:p>
        </p:txBody>
      </p:sp>
      <p:pic>
        <p:nvPicPr>
          <p:cNvPr id="11" name="Black Triangle">
            <a:extLst>
              <a:ext uri="{FF2B5EF4-FFF2-40B4-BE49-F238E27FC236}">
                <a16:creationId xmlns:a16="http://schemas.microsoft.com/office/drawing/2014/main" id="{89E231D1-E6F4-D744-B354-255815F71933}"/>
              </a:ext>
            </a:extLst>
          </p:cNvPr>
          <p:cNvPicPr>
            <a:picLocks noChangeAspect="1"/>
          </p:cNvPicPr>
          <p:nvPr userDrawn="1"/>
        </p:nvPicPr>
        <p:blipFill>
          <a:blip r:embed="rId2"/>
          <a:stretch>
            <a:fillRect/>
          </a:stretch>
        </p:blipFill>
        <p:spPr>
          <a:xfrm>
            <a:off x="9956800" y="0"/>
            <a:ext cx="2235200" cy="6858000"/>
          </a:xfrm>
          <a:prstGeom prst="rect">
            <a:avLst/>
          </a:prstGeom>
        </p:spPr>
      </p:pic>
      <p:sp>
        <p:nvSpPr>
          <p:cNvPr id="7" name="Date"/>
          <p:cNvSpPr>
            <a:spLocks noGrp="1"/>
          </p:cNvSpPr>
          <p:nvPr>
            <p:ph type="dt" sz="half" idx="10"/>
          </p:nvPr>
        </p:nvSpPr>
        <p:spPr/>
        <p:txBody>
          <a:bodyPr/>
          <a:lstStyle>
            <a:lvl1pPr>
              <a:defRPr>
                <a:solidFill>
                  <a:schemeClr val="accent4">
                    <a:alpha val="70000"/>
                  </a:schemeClr>
                </a:solidFill>
              </a:defRPr>
            </a:lvl1pPr>
          </a:lstStyle>
          <a:p>
            <a:fld id="{049DC8E1-D369-0F48-9062-BB068AFD07CE}" type="datetime1">
              <a:rPr lang="en-US" smtClean="0"/>
              <a:pPr/>
              <a:t>2/2/23</a:t>
            </a:fld>
            <a:endParaRPr lang="en-US" dirty="0"/>
          </a:p>
        </p:txBody>
      </p:sp>
      <p:cxnSp>
        <p:nvCxnSpPr>
          <p:cNvPr id="33" name="Line">
            <a:extLst>
              <a:ext uri="{FF2B5EF4-FFF2-40B4-BE49-F238E27FC236}">
                <a16:creationId xmlns:a16="http://schemas.microsoft.com/office/drawing/2014/main" id="{E61121D3-034C-A148-89AD-C240C1E7F6F7}"/>
              </a:ext>
            </a:extLst>
          </p:cNvPr>
          <p:cNvCxnSpPr>
            <a:cxnSpLocks/>
          </p:cNvCxnSpPr>
          <p:nvPr/>
        </p:nvCxnSpPr>
        <p:spPr>
          <a:xfrm>
            <a:off x="11200667" y="6270568"/>
            <a:ext cx="0" cy="16002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9" name="Slide Number"/>
          <p:cNvSpPr>
            <a:spLocks noGrp="1"/>
          </p:cNvSpPr>
          <p:nvPr>
            <p:ph type="sldNum" sz="quarter" idx="12"/>
          </p:nvPr>
        </p:nvSpPr>
        <p:spPr>
          <a:xfrm>
            <a:off x="11206124" y="6181281"/>
            <a:ext cx="487680" cy="365760"/>
          </a:xfrm>
        </p:spPr>
        <p:txBody>
          <a:bodyPr/>
          <a:lstStyle>
            <a:lvl1pPr>
              <a:defRPr>
                <a:solidFill>
                  <a:schemeClr val="accent4"/>
                </a:solidFill>
              </a:defRPr>
            </a:lvl1pPr>
          </a:lstStyle>
          <a:p>
            <a:fld id="{8A7A6979-0714-4377-B894-6BE4C2D6E202}" type="slidenum">
              <a:rPr lang="en-US" smtClean="0"/>
              <a:pPr/>
              <a:t>‹#›</a:t>
            </a:fld>
            <a:endParaRPr lang="en-US" dirty="0"/>
          </a:p>
        </p:txBody>
      </p:sp>
      <p:pic>
        <p:nvPicPr>
          <p:cNvPr id="13" name="Purdue CoBrand">
            <a:extLst>
              <a:ext uri="{FF2B5EF4-FFF2-40B4-BE49-F238E27FC236}">
                <a16:creationId xmlns:a16="http://schemas.microsoft.com/office/drawing/2014/main" id="{7764FD46-1B1A-6946-A3E9-01BFDF428FA2}"/>
              </a:ext>
            </a:extLst>
          </p:cNvPr>
          <p:cNvPicPr>
            <a:picLocks noChangeAspect="1"/>
          </p:cNvPicPr>
          <p:nvPr userDrawn="1"/>
        </p:nvPicPr>
        <p:blipFill>
          <a:blip r:embed="rId3"/>
          <a:stretch>
            <a:fillRect/>
          </a:stretch>
        </p:blipFill>
        <p:spPr>
          <a:xfrm>
            <a:off x="1071704" y="5981517"/>
            <a:ext cx="4349072" cy="460490"/>
          </a:xfrm>
          <a:prstGeom prst="rect">
            <a:avLst/>
          </a:prstGeom>
        </p:spPr>
      </p:pic>
    </p:spTree>
    <p:extLst>
      <p:ext uri="{BB962C8B-B14F-4D97-AF65-F5344CB8AC3E}">
        <p14:creationId xmlns:p14="http://schemas.microsoft.com/office/powerpoint/2010/main" val="246350217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orient="horz" pos="3960" userDrawn="1">
          <p15:clr>
            <a:srgbClr val="FBAE40"/>
          </p15:clr>
        </p15:guide>
        <p15:guide id="4" pos="5952" userDrawn="1">
          <p15:clr>
            <a:srgbClr val="FBAE40"/>
          </p15:clr>
        </p15:guide>
        <p15:guide id="5" pos="6848" userDrawn="1">
          <p15:clr>
            <a:srgbClr val="FBAE40"/>
          </p15:clr>
        </p15:guide>
        <p15:guide id="6" orient="horz" pos="4080" userDrawn="1">
          <p15:clr>
            <a:srgbClr val="FBAE40"/>
          </p15:clr>
        </p15:guide>
        <p15:guide id="8" pos="1224"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Content Slide - Copy">
    <p:bg>
      <p:bgPr>
        <a:solidFill>
          <a:schemeClr val="accent4"/>
        </a:solidFill>
        <a:effectLst/>
      </p:bgPr>
    </p:bg>
    <p:spTree>
      <p:nvGrpSpPr>
        <p:cNvPr id="1" name=""/>
        <p:cNvGrpSpPr/>
        <p:nvPr/>
      </p:nvGrpSpPr>
      <p:grpSpPr>
        <a:xfrm>
          <a:off x="0" y="0"/>
          <a:ext cx="0" cy="0"/>
          <a:chOff x="0" y="0"/>
          <a:chExt cx="0" cy="0"/>
        </a:xfrm>
      </p:grpSpPr>
      <p:pic>
        <p:nvPicPr>
          <p:cNvPr id="27" name="Black Bar">
            <a:extLst>
              <a:ext uri="{FF2B5EF4-FFF2-40B4-BE49-F238E27FC236}">
                <a16:creationId xmlns:a16="http://schemas.microsoft.com/office/drawing/2014/main" id="{6283C7A5-FA96-634B-82F6-99BF44D20F7C}"/>
              </a:ext>
            </a:extLst>
          </p:cNvPr>
          <p:cNvPicPr>
            <a:picLocks noChangeAspect="1"/>
          </p:cNvPicPr>
          <p:nvPr/>
        </p:nvPicPr>
        <p:blipFill>
          <a:blip r:embed="rId2"/>
          <a:stretch>
            <a:fillRect/>
          </a:stretch>
        </p:blipFill>
        <p:spPr>
          <a:xfrm>
            <a:off x="7009" y="0"/>
            <a:ext cx="11514667" cy="914400"/>
          </a:xfrm>
          <a:prstGeom prst="rect">
            <a:avLst/>
          </a:prstGeom>
        </p:spPr>
      </p:pic>
      <p:sp>
        <p:nvSpPr>
          <p:cNvPr id="2" name="Title"/>
          <p:cNvSpPr>
            <a:spLocks noGrp="1"/>
          </p:cNvSpPr>
          <p:nvPr>
            <p:ph type="ctrTitle" hasCustomPrompt="1"/>
          </p:nvPr>
        </p:nvSpPr>
        <p:spPr bwMode="blackWhite">
          <a:xfrm>
            <a:off x="1043554" y="442674"/>
            <a:ext cx="9234309" cy="512448"/>
          </a:xfrm>
          <a:prstGeom prst="rect">
            <a:avLst/>
          </a:prstGeom>
          <a:noFill/>
          <a:ln w="38100">
            <a:noFill/>
          </a:ln>
        </p:spPr>
        <p:txBody>
          <a:bodyPr wrap="square" lIns="0" tIns="0" rIns="0" bIns="0" anchor="t" anchorCtr="0">
            <a:spAutoFit/>
          </a:bodyPr>
          <a:lstStyle>
            <a:lvl1pPr algn="l">
              <a:defRPr sz="3600" b="1" i="1" cap="none" spc="0">
                <a:solidFill>
                  <a:schemeClr val="tx2"/>
                </a:solidFill>
                <a:latin typeface="Acumin Pro ExtraCondensed" panose="020B0508020202020204" pitchFamily="34" charset="77"/>
              </a:defRPr>
            </a:lvl1pPr>
          </a:lstStyle>
          <a:p>
            <a:r>
              <a:rPr lang="en-US" dirty="0"/>
              <a:t>Title </a:t>
            </a:r>
            <a:r>
              <a:rPr lang="en-US" dirty="0" err="1"/>
              <a:t>Acumin</a:t>
            </a:r>
            <a:r>
              <a:rPr lang="en-US" dirty="0"/>
              <a:t> Pro Extra Cond Bold Italic 36 </a:t>
            </a:r>
            <a:r>
              <a:rPr lang="en-US" dirty="0" err="1"/>
              <a:t>pt</a:t>
            </a:r>
            <a:endParaRPr lang="en-US" dirty="0"/>
          </a:p>
        </p:txBody>
      </p:sp>
      <p:sp>
        <p:nvSpPr>
          <p:cNvPr id="3" name="Subhead"/>
          <p:cNvSpPr>
            <a:spLocks noGrp="1"/>
          </p:cNvSpPr>
          <p:nvPr>
            <p:ph type="subTitle" idx="1" hasCustomPrompt="1"/>
          </p:nvPr>
        </p:nvSpPr>
        <p:spPr>
          <a:xfrm>
            <a:off x="1043553" y="1345167"/>
            <a:ext cx="7321993" cy="341599"/>
          </a:xfrm>
          <a:noFill/>
        </p:spPr>
        <p:txBody>
          <a:bodyPr wrap="square" lIns="0" tIns="0" rIns="0" bIns="0" anchor="t" anchorCtr="0">
            <a:spAutoFit/>
          </a:bodyPr>
          <a:lstStyle>
            <a:lvl1pPr marL="0" indent="0" algn="l">
              <a:buNone/>
              <a:defRPr sz="2200" b="1" i="0">
                <a:solidFill>
                  <a:schemeClr val="accent2"/>
                </a:solidFill>
                <a:latin typeface="Acumin Pro SemiCondensed" panose="020B0506020202020204" pitchFamily="34" charset="77"/>
              </a:defRPr>
            </a:lvl1pPr>
            <a:lvl2pPr marL="457200" indent="0" algn="ctr">
              <a:buNone/>
              <a:defRPr sz="19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Subhead </a:t>
            </a:r>
            <a:r>
              <a:rPr lang="en-US" dirty="0" err="1"/>
              <a:t>Acumin</a:t>
            </a:r>
            <a:r>
              <a:rPr lang="en-US" dirty="0"/>
              <a:t> Pro Semi Cond Bold 22 </a:t>
            </a:r>
            <a:r>
              <a:rPr lang="en-US" dirty="0" err="1"/>
              <a:t>pt</a:t>
            </a:r>
            <a:endParaRPr lang="en-US" dirty="0"/>
          </a:p>
        </p:txBody>
      </p:sp>
      <p:sp>
        <p:nvSpPr>
          <p:cNvPr id="25" name="Body Text">
            <a:extLst>
              <a:ext uri="{FF2B5EF4-FFF2-40B4-BE49-F238E27FC236}">
                <a16:creationId xmlns:a16="http://schemas.microsoft.com/office/drawing/2014/main" id="{9F798712-4535-8340-942F-27FFD5E3FE9B}"/>
              </a:ext>
            </a:extLst>
          </p:cNvPr>
          <p:cNvSpPr>
            <a:spLocks noGrp="1"/>
          </p:cNvSpPr>
          <p:nvPr>
            <p:ph type="body" sz="quarter" idx="14" hasCustomPrompt="1"/>
          </p:nvPr>
        </p:nvSpPr>
        <p:spPr>
          <a:xfrm>
            <a:off x="1950849" y="1962540"/>
            <a:ext cx="7366000" cy="3411537"/>
          </a:xfrm>
        </p:spPr>
        <p:txBody>
          <a:bodyPr lIns="0" tIns="0" rIns="0" bIns="0">
            <a:normAutofit/>
          </a:bodyPr>
          <a:lstStyle>
            <a:lvl1pPr marL="274320" marR="0" indent="-274320" algn="l" defTabSz="457200" rtl="0" eaLnBrk="1" fontAlgn="auto" latinLnBrk="0" hangingPunct="1">
              <a:lnSpc>
                <a:spcPct val="100000"/>
              </a:lnSpc>
              <a:spcBef>
                <a:spcPts val="0"/>
              </a:spcBef>
              <a:spcAft>
                <a:spcPts val="0"/>
              </a:spcAft>
              <a:buClrTx/>
              <a:buSzTx/>
              <a:buFont typeface="Wingdings" charset="2"/>
              <a:buChar char="§"/>
              <a:tabLst/>
              <a:defRPr sz="1800" b="0" i="0" normalizeH="0" baseline="0">
                <a:solidFill>
                  <a:schemeClr val="bg1"/>
                </a:solidFill>
                <a:latin typeface="Acumin Pro" panose="020B0504020202020204" pitchFamily="34" charset="77"/>
              </a:defRPr>
            </a:lvl1pPr>
          </a:lstStyle>
          <a:p>
            <a:pPr lvl="0"/>
            <a:r>
              <a:rPr lang="en-US" dirty="0"/>
              <a:t>Bulleted copy. </a:t>
            </a:r>
            <a:r>
              <a:rPr lang="en-US" dirty="0" err="1"/>
              <a:t>Acumin</a:t>
            </a:r>
            <a:r>
              <a:rPr lang="en-US" dirty="0"/>
              <a:t> Pro Reg 18 pt. Keep it short with bite-size chunks of information.</a:t>
            </a:r>
          </a:p>
          <a:p>
            <a:pPr lvl="0"/>
            <a:endParaRPr lang="en-US" dirty="0"/>
          </a:p>
          <a:p>
            <a:pPr lvl="0"/>
            <a:r>
              <a:rPr lang="en-US" dirty="0"/>
              <a:t>Bulleted copy. </a:t>
            </a:r>
            <a:r>
              <a:rPr lang="en-US" dirty="0" err="1"/>
              <a:t>Acumin</a:t>
            </a:r>
            <a:r>
              <a:rPr lang="en-US" dirty="0"/>
              <a:t> Pro Reg 18 pt. Keep it short with bite-size chunks of information.</a:t>
            </a:r>
          </a:p>
          <a:p>
            <a:pPr lvl="0"/>
            <a:endParaRPr lang="en-US" dirty="0"/>
          </a:p>
          <a:p>
            <a:pPr marL="274320" marR="0" lvl="0" indent="-274320" algn="l" defTabSz="457200" rtl="0" eaLnBrk="1" fontAlgn="auto" latinLnBrk="0" hangingPunct="1">
              <a:lnSpc>
                <a:spcPct val="100000"/>
              </a:lnSpc>
              <a:spcBef>
                <a:spcPts val="0"/>
              </a:spcBef>
              <a:spcAft>
                <a:spcPts val="0"/>
              </a:spcAft>
              <a:buClrTx/>
              <a:buSzTx/>
              <a:buFont typeface="Wingdings" charset="2"/>
              <a:buChar char="§"/>
              <a:tabLst/>
              <a:defRPr/>
            </a:pPr>
            <a:r>
              <a:rPr lang="en-US" dirty="0"/>
              <a:t>Bulleted copy. </a:t>
            </a:r>
            <a:r>
              <a:rPr lang="en-US" dirty="0" err="1"/>
              <a:t>Acumin</a:t>
            </a:r>
            <a:r>
              <a:rPr lang="en-US" dirty="0"/>
              <a:t> Pro Reg 18 pt. Keep it short with bite-size chunks of information.</a:t>
            </a:r>
          </a:p>
          <a:p>
            <a:pPr lvl="0"/>
            <a:endParaRPr lang="en-US" dirty="0"/>
          </a:p>
          <a:p>
            <a:pPr marL="274320" marR="0" lvl="0" indent="-274320" algn="l" defTabSz="457200" rtl="0" eaLnBrk="1" fontAlgn="auto" latinLnBrk="0" hangingPunct="1">
              <a:lnSpc>
                <a:spcPct val="100000"/>
              </a:lnSpc>
              <a:spcBef>
                <a:spcPts val="0"/>
              </a:spcBef>
              <a:spcAft>
                <a:spcPts val="0"/>
              </a:spcAft>
              <a:buClrTx/>
              <a:buSzTx/>
              <a:buFont typeface="Wingdings" charset="2"/>
              <a:buChar char="§"/>
              <a:tabLst/>
              <a:defRPr/>
            </a:pPr>
            <a:r>
              <a:rPr lang="en-US" dirty="0"/>
              <a:t>Bulleted copy. </a:t>
            </a:r>
            <a:r>
              <a:rPr lang="en-US" dirty="0" err="1"/>
              <a:t>Acumin</a:t>
            </a:r>
            <a:r>
              <a:rPr lang="en-US" dirty="0"/>
              <a:t> Pro Reg 18 pt. Keep it short with bite-size chunks of information.</a:t>
            </a:r>
          </a:p>
          <a:p>
            <a:pPr lvl="0"/>
            <a:endParaRPr lang="en-US" dirty="0"/>
          </a:p>
        </p:txBody>
      </p:sp>
      <p:sp>
        <p:nvSpPr>
          <p:cNvPr id="28" name="Date">
            <a:extLst>
              <a:ext uri="{FF2B5EF4-FFF2-40B4-BE49-F238E27FC236}">
                <a16:creationId xmlns:a16="http://schemas.microsoft.com/office/drawing/2014/main" id="{32B67432-75BE-B145-B884-FF16D239EAF2}"/>
              </a:ext>
            </a:extLst>
          </p:cNvPr>
          <p:cNvSpPr>
            <a:spLocks noGrp="1"/>
          </p:cNvSpPr>
          <p:nvPr>
            <p:ph type="dt" sz="half" idx="2"/>
          </p:nvPr>
        </p:nvSpPr>
        <p:spPr>
          <a:xfrm>
            <a:off x="10136783" y="6202177"/>
            <a:ext cx="1037760" cy="323968"/>
          </a:xfrm>
          <a:prstGeom prst="rect">
            <a:avLst/>
          </a:prstGeom>
        </p:spPr>
        <p:txBody>
          <a:bodyPr vert="horz" lIns="91440" tIns="45720" rIns="91440" bIns="45720" rtlCol="0" anchor="ctr"/>
          <a:lstStyle>
            <a:lvl1pPr algn="r">
              <a:defRPr sz="1000" b="0" i="0">
                <a:solidFill>
                  <a:schemeClr val="bg1">
                    <a:alpha val="70000"/>
                  </a:schemeClr>
                </a:solidFill>
                <a:latin typeface="Acumin Pro" panose="020B0504020202020204" pitchFamily="34" charset="77"/>
              </a:defRPr>
            </a:lvl1pPr>
          </a:lstStyle>
          <a:p>
            <a:fld id="{E0C8DACD-4E35-4E4C-AC75-C3DE50F04E7E}" type="datetime1">
              <a:rPr lang="en-US" smtClean="0"/>
              <a:pPr/>
              <a:t>2/2/23</a:t>
            </a:fld>
            <a:endParaRPr lang="en-US" dirty="0"/>
          </a:p>
        </p:txBody>
      </p:sp>
      <p:cxnSp>
        <p:nvCxnSpPr>
          <p:cNvPr id="30" name="Line">
            <a:extLst>
              <a:ext uri="{FF2B5EF4-FFF2-40B4-BE49-F238E27FC236}">
                <a16:creationId xmlns:a16="http://schemas.microsoft.com/office/drawing/2014/main" id="{58350E96-57A4-414B-9B8B-1430C2B4D38E}"/>
              </a:ext>
            </a:extLst>
          </p:cNvPr>
          <p:cNvCxnSpPr>
            <a:cxnSpLocks/>
          </p:cNvCxnSpPr>
          <p:nvPr/>
        </p:nvCxnSpPr>
        <p:spPr>
          <a:xfrm>
            <a:off x="11200667" y="6270568"/>
            <a:ext cx="0" cy="16002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9" name="Slide Number">
            <a:extLst>
              <a:ext uri="{FF2B5EF4-FFF2-40B4-BE49-F238E27FC236}">
                <a16:creationId xmlns:a16="http://schemas.microsoft.com/office/drawing/2014/main" id="{49E8753C-A442-034F-B0F4-92D22B3247FE}"/>
              </a:ext>
            </a:extLst>
          </p:cNvPr>
          <p:cNvSpPr>
            <a:spLocks noGrp="1"/>
          </p:cNvSpPr>
          <p:nvPr>
            <p:ph type="sldNum" sz="quarter" idx="4"/>
          </p:nvPr>
        </p:nvSpPr>
        <p:spPr>
          <a:xfrm>
            <a:off x="11206124" y="6181281"/>
            <a:ext cx="487680" cy="365760"/>
          </a:xfrm>
          <a:prstGeom prst="ellipse">
            <a:avLst/>
          </a:prstGeom>
          <a:noFill/>
        </p:spPr>
        <p:txBody>
          <a:bodyPr vert="horz" lIns="18288" tIns="45720" rIns="18288" bIns="45720" rtlCol="0" anchor="ctr">
            <a:noAutofit/>
          </a:bodyPr>
          <a:lstStyle>
            <a:lvl1pPr algn="ctr">
              <a:defRPr sz="1000" b="1" i="0" spc="0" baseline="0">
                <a:solidFill>
                  <a:schemeClr val="bg1"/>
                </a:solidFill>
                <a:latin typeface="Acumin Pro Semibold" panose="020B0504020202020204" pitchFamily="34" charset="77"/>
              </a:defRPr>
            </a:lvl1pPr>
          </a:lstStyle>
          <a:p>
            <a:fld id="{8A7A6979-0714-4377-B894-6BE4C2D6E202}" type="slidenum">
              <a:rPr lang="en-US" smtClean="0"/>
              <a:pPr/>
              <a:t>‹#›</a:t>
            </a:fld>
            <a:endParaRPr lang="en-US" dirty="0"/>
          </a:p>
        </p:txBody>
      </p:sp>
      <p:pic>
        <p:nvPicPr>
          <p:cNvPr id="11" name="Purdue CoBrand">
            <a:extLst>
              <a:ext uri="{FF2B5EF4-FFF2-40B4-BE49-F238E27FC236}">
                <a16:creationId xmlns:a16="http://schemas.microsoft.com/office/drawing/2014/main" id="{015018F6-9D88-484F-86CA-DA3A362BD42E}"/>
              </a:ext>
            </a:extLst>
          </p:cNvPr>
          <p:cNvPicPr>
            <a:picLocks noChangeAspect="1"/>
          </p:cNvPicPr>
          <p:nvPr userDrawn="1"/>
        </p:nvPicPr>
        <p:blipFill>
          <a:blip r:embed="rId3"/>
          <a:stretch>
            <a:fillRect/>
          </a:stretch>
        </p:blipFill>
        <p:spPr>
          <a:xfrm>
            <a:off x="1071704" y="5981517"/>
            <a:ext cx="4349072" cy="460490"/>
          </a:xfrm>
          <a:prstGeom prst="rect">
            <a:avLst/>
          </a:prstGeom>
        </p:spPr>
      </p:pic>
    </p:spTree>
    <p:extLst>
      <p:ext uri="{BB962C8B-B14F-4D97-AF65-F5344CB8AC3E}">
        <p14:creationId xmlns:p14="http://schemas.microsoft.com/office/powerpoint/2010/main" val="140675489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orient="horz" pos="3960" userDrawn="1">
          <p15:clr>
            <a:srgbClr val="FBAE40"/>
          </p15:clr>
        </p15:guide>
        <p15:guide id="4" pos="5952" userDrawn="1">
          <p15:clr>
            <a:srgbClr val="FBAE40"/>
          </p15:clr>
        </p15:guide>
        <p15:guide id="5" pos="6848" userDrawn="1">
          <p15:clr>
            <a:srgbClr val="FBAE40"/>
          </p15:clr>
        </p15:guide>
        <p15:guide id="6" orient="horz" pos="4032" userDrawn="1">
          <p15:clr>
            <a:srgbClr val="FBAE40"/>
          </p15:clr>
        </p15:guide>
        <p15:guide id="7" pos="1224" userDrawn="1">
          <p15:clr>
            <a:srgbClr val="FBAE40"/>
          </p15:clr>
        </p15:guide>
        <p15:guide id="8" pos="648" userDrawn="1">
          <p15:clr>
            <a:srgbClr val="FBAE40"/>
          </p15:clr>
        </p15:guide>
        <p15:guide id="9" pos="1536"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Content Slide - Copy &amp; Pic/Chart">
    <p:bg>
      <p:bgPr>
        <a:solidFill>
          <a:schemeClr val="accent4"/>
        </a:solidFill>
        <a:effectLst/>
      </p:bgPr>
    </p:bg>
    <p:spTree>
      <p:nvGrpSpPr>
        <p:cNvPr id="1" name=""/>
        <p:cNvGrpSpPr/>
        <p:nvPr/>
      </p:nvGrpSpPr>
      <p:grpSpPr>
        <a:xfrm>
          <a:off x="0" y="0"/>
          <a:ext cx="0" cy="0"/>
          <a:chOff x="0" y="0"/>
          <a:chExt cx="0" cy="0"/>
        </a:xfrm>
      </p:grpSpPr>
      <p:pic>
        <p:nvPicPr>
          <p:cNvPr id="21" name="Black Bar">
            <a:extLst>
              <a:ext uri="{FF2B5EF4-FFF2-40B4-BE49-F238E27FC236}">
                <a16:creationId xmlns:a16="http://schemas.microsoft.com/office/drawing/2014/main" id="{87C91AFD-CCD5-AA40-82FE-4B69C6151917}"/>
              </a:ext>
            </a:extLst>
          </p:cNvPr>
          <p:cNvPicPr>
            <a:picLocks noChangeAspect="1"/>
          </p:cNvPicPr>
          <p:nvPr/>
        </p:nvPicPr>
        <p:blipFill>
          <a:blip r:embed="rId2"/>
          <a:stretch>
            <a:fillRect/>
          </a:stretch>
        </p:blipFill>
        <p:spPr>
          <a:xfrm>
            <a:off x="7009" y="0"/>
            <a:ext cx="11514667" cy="914400"/>
          </a:xfrm>
          <a:prstGeom prst="rect">
            <a:avLst/>
          </a:prstGeom>
        </p:spPr>
      </p:pic>
      <p:sp>
        <p:nvSpPr>
          <p:cNvPr id="22" name="Title">
            <a:extLst>
              <a:ext uri="{FF2B5EF4-FFF2-40B4-BE49-F238E27FC236}">
                <a16:creationId xmlns:a16="http://schemas.microsoft.com/office/drawing/2014/main" id="{73768DE6-FB80-874D-8DE0-986B46F1FD05}"/>
              </a:ext>
            </a:extLst>
          </p:cNvPr>
          <p:cNvSpPr>
            <a:spLocks noGrp="1"/>
          </p:cNvSpPr>
          <p:nvPr>
            <p:ph type="ctrTitle" hasCustomPrompt="1"/>
          </p:nvPr>
        </p:nvSpPr>
        <p:spPr bwMode="blackWhite">
          <a:xfrm>
            <a:off x="1043553" y="442674"/>
            <a:ext cx="9234309" cy="512448"/>
          </a:xfrm>
          <a:prstGeom prst="rect">
            <a:avLst/>
          </a:prstGeom>
          <a:noFill/>
          <a:ln w="38100">
            <a:noFill/>
          </a:ln>
        </p:spPr>
        <p:txBody>
          <a:bodyPr wrap="square" lIns="0" tIns="0" rIns="0" bIns="0" anchor="t" anchorCtr="0">
            <a:spAutoFit/>
          </a:bodyPr>
          <a:lstStyle>
            <a:lvl1pPr algn="l">
              <a:defRPr sz="3600" b="1" i="1" cap="none" spc="0">
                <a:solidFill>
                  <a:schemeClr val="tx2"/>
                </a:solidFill>
                <a:latin typeface="Acumin Pro ExtraCondensed" panose="020B0508020202020204" pitchFamily="34" charset="77"/>
              </a:defRPr>
            </a:lvl1pPr>
          </a:lstStyle>
          <a:p>
            <a:r>
              <a:rPr lang="en-US" dirty="0"/>
              <a:t>Title </a:t>
            </a:r>
            <a:r>
              <a:rPr lang="en-US" dirty="0" err="1"/>
              <a:t>Acumin</a:t>
            </a:r>
            <a:r>
              <a:rPr lang="en-US" dirty="0"/>
              <a:t> Pro Extra Cond Bold Italic 36 </a:t>
            </a:r>
            <a:r>
              <a:rPr lang="en-US" dirty="0" err="1"/>
              <a:t>pt</a:t>
            </a:r>
            <a:endParaRPr lang="en-US" dirty="0"/>
          </a:p>
        </p:txBody>
      </p:sp>
      <p:sp>
        <p:nvSpPr>
          <p:cNvPr id="3" name="Subhead"/>
          <p:cNvSpPr>
            <a:spLocks noGrp="1"/>
          </p:cNvSpPr>
          <p:nvPr>
            <p:ph type="subTitle" idx="1" hasCustomPrompt="1"/>
          </p:nvPr>
        </p:nvSpPr>
        <p:spPr>
          <a:xfrm>
            <a:off x="1043553" y="1345166"/>
            <a:ext cx="7288495" cy="338554"/>
          </a:xfrm>
          <a:noFill/>
        </p:spPr>
        <p:txBody>
          <a:bodyPr wrap="square" lIns="0" tIns="0" rIns="0" bIns="0" anchor="t" anchorCtr="0">
            <a:spAutoFit/>
          </a:bodyPr>
          <a:lstStyle>
            <a:lvl1pPr marL="0" indent="0" algn="l">
              <a:buNone/>
              <a:defRPr sz="2200" b="1" i="0">
                <a:solidFill>
                  <a:schemeClr val="accent2"/>
                </a:solidFill>
                <a:latin typeface="Acumin Pro SemiCondensed" panose="020B0506020202020204" pitchFamily="34" charset="77"/>
              </a:defRPr>
            </a:lvl1pPr>
            <a:lvl2pPr marL="457200" indent="0" algn="ctr">
              <a:buNone/>
              <a:defRPr sz="19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Subhead </a:t>
            </a:r>
            <a:r>
              <a:rPr lang="en-US" dirty="0" err="1"/>
              <a:t>Acumin</a:t>
            </a:r>
            <a:r>
              <a:rPr lang="en-US" dirty="0"/>
              <a:t> Pro Semi Cond Bold 22 </a:t>
            </a:r>
            <a:r>
              <a:rPr lang="en-US" dirty="0" err="1"/>
              <a:t>pt</a:t>
            </a:r>
            <a:endParaRPr lang="en-US" dirty="0"/>
          </a:p>
        </p:txBody>
      </p:sp>
      <p:sp>
        <p:nvSpPr>
          <p:cNvPr id="19" name="Body Text">
            <a:extLst>
              <a:ext uri="{FF2B5EF4-FFF2-40B4-BE49-F238E27FC236}">
                <a16:creationId xmlns:a16="http://schemas.microsoft.com/office/drawing/2014/main" id="{4B5CCD19-DE21-294C-8B0B-3103725AE082}"/>
              </a:ext>
            </a:extLst>
          </p:cNvPr>
          <p:cNvSpPr>
            <a:spLocks noGrp="1"/>
          </p:cNvSpPr>
          <p:nvPr>
            <p:ph type="body" sz="quarter" idx="14" hasCustomPrompt="1"/>
          </p:nvPr>
        </p:nvSpPr>
        <p:spPr>
          <a:xfrm>
            <a:off x="1943100" y="1917389"/>
            <a:ext cx="4591332" cy="3411537"/>
          </a:xfrm>
        </p:spPr>
        <p:txBody>
          <a:bodyPr lIns="0" tIns="0" rIns="0" bIns="0">
            <a:normAutofit/>
          </a:bodyPr>
          <a:lstStyle>
            <a:lvl1pPr marL="274320" marR="0" indent="-274320" algn="l" defTabSz="457200" rtl="0" eaLnBrk="1" fontAlgn="auto" latinLnBrk="0" hangingPunct="1">
              <a:lnSpc>
                <a:spcPct val="100000"/>
              </a:lnSpc>
              <a:spcBef>
                <a:spcPts val="0"/>
              </a:spcBef>
              <a:spcAft>
                <a:spcPts val="0"/>
              </a:spcAft>
              <a:buClrTx/>
              <a:buSzTx/>
              <a:buFont typeface="Wingdings" charset="2"/>
              <a:buChar char="§"/>
              <a:tabLst/>
              <a:defRPr sz="1800" b="0" i="0" normalizeH="0" baseline="0">
                <a:solidFill>
                  <a:schemeClr val="bg1"/>
                </a:solidFill>
                <a:latin typeface="Acumin Pro" panose="020B0504020202020204" pitchFamily="34" charset="77"/>
              </a:defRPr>
            </a:lvl1pPr>
          </a:lstStyle>
          <a:p>
            <a:pPr lvl="0"/>
            <a:r>
              <a:rPr lang="en-US" dirty="0"/>
              <a:t>Bulleted copy. </a:t>
            </a:r>
            <a:r>
              <a:rPr lang="en-US" dirty="0" err="1"/>
              <a:t>Acumin</a:t>
            </a:r>
            <a:r>
              <a:rPr lang="en-US" dirty="0"/>
              <a:t> Pro Reg 18 pt. Keep it short with bite-size chunks of information.</a:t>
            </a:r>
          </a:p>
          <a:p>
            <a:pPr lvl="0"/>
            <a:endParaRPr lang="en-US" dirty="0"/>
          </a:p>
          <a:p>
            <a:pPr lvl="0"/>
            <a:r>
              <a:rPr lang="en-US" dirty="0"/>
              <a:t>Bulleted copy. </a:t>
            </a:r>
            <a:r>
              <a:rPr lang="en-US" dirty="0" err="1"/>
              <a:t>Acumin</a:t>
            </a:r>
            <a:r>
              <a:rPr lang="en-US" dirty="0"/>
              <a:t> Pro Reg 18 pt. Keep it short with bite-size chunks of information.</a:t>
            </a:r>
          </a:p>
          <a:p>
            <a:pPr lvl="0"/>
            <a:endParaRPr lang="en-US" dirty="0"/>
          </a:p>
          <a:p>
            <a:pPr marL="274320" marR="0" lvl="0" indent="-274320" algn="l" defTabSz="457200" rtl="0" eaLnBrk="1" fontAlgn="auto" latinLnBrk="0" hangingPunct="1">
              <a:lnSpc>
                <a:spcPct val="100000"/>
              </a:lnSpc>
              <a:spcBef>
                <a:spcPts val="0"/>
              </a:spcBef>
              <a:spcAft>
                <a:spcPts val="0"/>
              </a:spcAft>
              <a:buClrTx/>
              <a:buSzTx/>
              <a:buFont typeface="Wingdings" charset="2"/>
              <a:buChar char="§"/>
              <a:tabLst/>
              <a:defRPr/>
            </a:pPr>
            <a:r>
              <a:rPr lang="en-US" dirty="0"/>
              <a:t>Bulleted copy. </a:t>
            </a:r>
            <a:r>
              <a:rPr lang="en-US" dirty="0" err="1"/>
              <a:t>Acumin</a:t>
            </a:r>
            <a:r>
              <a:rPr lang="en-US" dirty="0"/>
              <a:t> Pro Reg 18 pt. Keep it short with bite-size chunks of information.</a:t>
            </a:r>
          </a:p>
          <a:p>
            <a:pPr lvl="0"/>
            <a:endParaRPr lang="en-US" dirty="0"/>
          </a:p>
          <a:p>
            <a:pPr lvl="0"/>
            <a:endParaRPr lang="en-US" dirty="0"/>
          </a:p>
        </p:txBody>
      </p:sp>
      <p:sp>
        <p:nvSpPr>
          <p:cNvPr id="10" name="Picture or Chart" descr="Picture or Chart">
            <a:extLst>
              <a:ext uri="{FF2B5EF4-FFF2-40B4-BE49-F238E27FC236}">
                <a16:creationId xmlns:a16="http://schemas.microsoft.com/office/drawing/2014/main" id="{699BD747-48B6-2547-8F7C-25A44594F612}"/>
              </a:ext>
            </a:extLst>
          </p:cNvPr>
          <p:cNvSpPr>
            <a:spLocks noGrp="1"/>
          </p:cNvSpPr>
          <p:nvPr>
            <p:ph sz="quarter" idx="13" hasCustomPrompt="1"/>
          </p:nvPr>
        </p:nvSpPr>
        <p:spPr>
          <a:xfrm>
            <a:off x="6803762" y="1920876"/>
            <a:ext cx="4837905" cy="2982913"/>
          </a:xfrm>
        </p:spPr>
        <p:txBody>
          <a:bodyPr lIns="0" tIns="0" rIns="0" bIns="0" anchor="ctr" anchorCtr="0"/>
          <a:lstStyle>
            <a:lvl1pPr algn="ctr">
              <a:defRPr b="0" i="0">
                <a:solidFill>
                  <a:schemeClr val="bg1"/>
                </a:solidFill>
                <a:latin typeface="Acumin Pro" panose="020B0504020202020204" pitchFamily="34" charset="77"/>
              </a:defRPr>
            </a:lvl1pPr>
            <a:lvl4pPr marL="685800" indent="0" algn="ctr">
              <a:buNone/>
              <a:defRPr>
                <a:solidFill>
                  <a:schemeClr val="bg1"/>
                </a:solidFill>
              </a:defRPr>
            </a:lvl4pPr>
          </a:lstStyle>
          <a:p>
            <a:pPr lvl="0"/>
            <a:r>
              <a:rPr lang="en-US" dirty="0"/>
              <a:t>Insert picture or chart here</a:t>
            </a:r>
          </a:p>
        </p:txBody>
      </p:sp>
      <p:sp>
        <p:nvSpPr>
          <p:cNvPr id="23" name="Date">
            <a:extLst>
              <a:ext uri="{FF2B5EF4-FFF2-40B4-BE49-F238E27FC236}">
                <a16:creationId xmlns:a16="http://schemas.microsoft.com/office/drawing/2014/main" id="{CF069E70-AF49-2042-836A-1CC5C09B9CCB}"/>
              </a:ext>
            </a:extLst>
          </p:cNvPr>
          <p:cNvSpPr>
            <a:spLocks noGrp="1"/>
          </p:cNvSpPr>
          <p:nvPr>
            <p:ph type="dt" sz="half" idx="2"/>
          </p:nvPr>
        </p:nvSpPr>
        <p:spPr>
          <a:xfrm>
            <a:off x="10049694" y="6202177"/>
            <a:ext cx="1124849" cy="323968"/>
          </a:xfrm>
          <a:prstGeom prst="rect">
            <a:avLst/>
          </a:prstGeom>
        </p:spPr>
        <p:txBody>
          <a:bodyPr vert="horz" lIns="91440" tIns="45720" rIns="91440" bIns="45720" rtlCol="0" anchor="ctr"/>
          <a:lstStyle>
            <a:lvl1pPr algn="r">
              <a:defRPr sz="1000" b="0" i="0">
                <a:solidFill>
                  <a:schemeClr val="bg1">
                    <a:alpha val="70000"/>
                  </a:schemeClr>
                </a:solidFill>
                <a:latin typeface="Acumin Pro" panose="020B0504020202020204" pitchFamily="34" charset="77"/>
              </a:defRPr>
            </a:lvl1pPr>
          </a:lstStyle>
          <a:p>
            <a:fld id="{E0C8DACD-4E35-4E4C-AC75-C3DE50F04E7E}" type="datetime1">
              <a:rPr lang="en-US" smtClean="0"/>
              <a:pPr/>
              <a:t>2/2/23</a:t>
            </a:fld>
            <a:endParaRPr lang="en-US" dirty="0"/>
          </a:p>
        </p:txBody>
      </p:sp>
      <p:cxnSp>
        <p:nvCxnSpPr>
          <p:cNvPr id="25" name="Line">
            <a:extLst>
              <a:ext uri="{FF2B5EF4-FFF2-40B4-BE49-F238E27FC236}">
                <a16:creationId xmlns:a16="http://schemas.microsoft.com/office/drawing/2014/main" id="{BCC405A1-23C8-8E4E-940E-49CA3B709385}"/>
              </a:ext>
            </a:extLst>
          </p:cNvPr>
          <p:cNvCxnSpPr>
            <a:cxnSpLocks/>
          </p:cNvCxnSpPr>
          <p:nvPr/>
        </p:nvCxnSpPr>
        <p:spPr>
          <a:xfrm>
            <a:off x="11200667" y="6270568"/>
            <a:ext cx="0" cy="16002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4" name="Slide Number">
            <a:extLst>
              <a:ext uri="{FF2B5EF4-FFF2-40B4-BE49-F238E27FC236}">
                <a16:creationId xmlns:a16="http://schemas.microsoft.com/office/drawing/2014/main" id="{50D54855-2B56-7D4D-BC1F-BBB8B58B9663}"/>
              </a:ext>
            </a:extLst>
          </p:cNvPr>
          <p:cNvSpPr>
            <a:spLocks noGrp="1"/>
          </p:cNvSpPr>
          <p:nvPr>
            <p:ph type="sldNum" sz="quarter" idx="4"/>
          </p:nvPr>
        </p:nvSpPr>
        <p:spPr>
          <a:xfrm>
            <a:off x="11213873" y="6181281"/>
            <a:ext cx="487680" cy="365760"/>
          </a:xfrm>
          <a:prstGeom prst="ellipse">
            <a:avLst/>
          </a:prstGeom>
          <a:noFill/>
        </p:spPr>
        <p:txBody>
          <a:bodyPr vert="horz" lIns="18288" tIns="45720" rIns="18288" bIns="45720" rtlCol="0" anchor="ctr">
            <a:noAutofit/>
          </a:bodyPr>
          <a:lstStyle>
            <a:lvl1pPr algn="ctr">
              <a:defRPr sz="1000" b="1" i="0" spc="0" baseline="0">
                <a:solidFill>
                  <a:schemeClr val="bg1"/>
                </a:solidFill>
                <a:latin typeface="Acumin Pro Semibold" panose="020B0504020202020204" pitchFamily="34" charset="77"/>
              </a:defRPr>
            </a:lvl1pPr>
          </a:lstStyle>
          <a:p>
            <a:fld id="{8A7A6979-0714-4377-B894-6BE4C2D6E202}" type="slidenum">
              <a:rPr lang="en-US" smtClean="0"/>
              <a:pPr/>
              <a:t>‹#›</a:t>
            </a:fld>
            <a:endParaRPr lang="en-US" dirty="0"/>
          </a:p>
        </p:txBody>
      </p:sp>
      <p:pic>
        <p:nvPicPr>
          <p:cNvPr id="13" name="Purdue CoBrand">
            <a:extLst>
              <a:ext uri="{FF2B5EF4-FFF2-40B4-BE49-F238E27FC236}">
                <a16:creationId xmlns:a16="http://schemas.microsoft.com/office/drawing/2014/main" id="{4587ED95-AAE2-7E48-BA94-A5301E6EE2FB}"/>
              </a:ext>
            </a:extLst>
          </p:cNvPr>
          <p:cNvPicPr>
            <a:picLocks noChangeAspect="1"/>
          </p:cNvPicPr>
          <p:nvPr userDrawn="1"/>
        </p:nvPicPr>
        <p:blipFill>
          <a:blip r:embed="rId3"/>
          <a:stretch>
            <a:fillRect/>
          </a:stretch>
        </p:blipFill>
        <p:spPr>
          <a:xfrm>
            <a:off x="1071704" y="5981517"/>
            <a:ext cx="4349072" cy="460490"/>
          </a:xfrm>
          <a:prstGeom prst="rect">
            <a:avLst/>
          </a:prstGeom>
        </p:spPr>
      </p:pic>
    </p:spTree>
    <p:extLst>
      <p:ext uri="{BB962C8B-B14F-4D97-AF65-F5344CB8AC3E}">
        <p14:creationId xmlns:p14="http://schemas.microsoft.com/office/powerpoint/2010/main" val="181546405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orient="horz" pos="3960" userDrawn="1">
          <p15:clr>
            <a:srgbClr val="FBAE40"/>
          </p15:clr>
        </p15:guide>
        <p15:guide id="4" pos="5952" userDrawn="1">
          <p15:clr>
            <a:srgbClr val="FBAE40"/>
          </p15:clr>
        </p15:guide>
        <p15:guide id="5" pos="6848" userDrawn="1">
          <p15:clr>
            <a:srgbClr val="FBAE40"/>
          </p15:clr>
        </p15:guide>
        <p15:guide id="6" orient="horz" pos="4080" userDrawn="1">
          <p15:clr>
            <a:srgbClr val="FBAE40"/>
          </p15:clr>
        </p15:guide>
        <p15:guide id="7" pos="648" userDrawn="1">
          <p15:clr>
            <a:srgbClr val="FBAE40"/>
          </p15:clr>
        </p15:guide>
        <p15:guide id="8" pos="1224"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ntent Slide - Picture">
    <p:bg>
      <p:bgPr>
        <a:solidFill>
          <a:schemeClr val="accent4"/>
        </a:solidFill>
        <a:effectLst/>
      </p:bgPr>
    </p:bg>
    <p:spTree>
      <p:nvGrpSpPr>
        <p:cNvPr id="1" name=""/>
        <p:cNvGrpSpPr/>
        <p:nvPr/>
      </p:nvGrpSpPr>
      <p:grpSpPr>
        <a:xfrm>
          <a:off x="0" y="0"/>
          <a:ext cx="0" cy="0"/>
          <a:chOff x="0" y="0"/>
          <a:chExt cx="0" cy="0"/>
        </a:xfrm>
      </p:grpSpPr>
      <p:sp>
        <p:nvSpPr>
          <p:cNvPr id="17" name="Picture" descr="Picture Description">
            <a:extLst>
              <a:ext uri="{FF2B5EF4-FFF2-40B4-BE49-F238E27FC236}">
                <a16:creationId xmlns:a16="http://schemas.microsoft.com/office/drawing/2014/main" id="{B6A7C9B5-3617-0144-A4ED-16186741E8C3}"/>
              </a:ext>
            </a:extLst>
          </p:cNvPr>
          <p:cNvSpPr>
            <a:spLocks noGrp="1"/>
          </p:cNvSpPr>
          <p:nvPr>
            <p:ph type="pic" sz="quarter" idx="13"/>
          </p:nvPr>
        </p:nvSpPr>
        <p:spPr>
          <a:xfrm>
            <a:off x="0" y="0"/>
            <a:ext cx="12192000" cy="6858000"/>
          </a:xfrm>
        </p:spPr>
        <p:txBody>
          <a:bodyPr anchor="ctr" anchorCtr="1"/>
          <a:lstStyle>
            <a:lvl1pPr marL="0" indent="0" algn="ctr">
              <a:buFontTx/>
              <a:buNone/>
              <a:defRPr baseline="0">
                <a:solidFill>
                  <a:schemeClr val="bg1"/>
                </a:solidFill>
                <a:latin typeface="Acumin Pro" panose="020B0504020202020204" pitchFamily="34" charset="77"/>
              </a:defRPr>
            </a:lvl1pPr>
          </a:lstStyle>
          <a:p>
            <a:r>
              <a:rPr lang="en-US"/>
              <a:t>Click icon to add picture</a:t>
            </a:r>
            <a:endParaRPr lang="en-US" dirty="0"/>
          </a:p>
        </p:txBody>
      </p:sp>
      <p:sp>
        <p:nvSpPr>
          <p:cNvPr id="14" name="Photo Caption">
            <a:extLst>
              <a:ext uri="{FF2B5EF4-FFF2-40B4-BE49-F238E27FC236}">
                <a16:creationId xmlns:a16="http://schemas.microsoft.com/office/drawing/2014/main" id="{0D6DAF39-EE35-6843-807B-FF770BE21293}"/>
              </a:ext>
            </a:extLst>
          </p:cNvPr>
          <p:cNvSpPr>
            <a:spLocks noGrp="1"/>
          </p:cNvSpPr>
          <p:nvPr>
            <p:ph type="ctrTitle" hasCustomPrompt="1"/>
          </p:nvPr>
        </p:nvSpPr>
        <p:spPr bwMode="blackWhite">
          <a:xfrm>
            <a:off x="1035804" y="304800"/>
            <a:ext cx="3838891" cy="1004121"/>
          </a:xfrm>
          <a:prstGeom prst="rect">
            <a:avLst/>
          </a:prstGeom>
          <a:noFill/>
          <a:ln w="38100">
            <a:noFill/>
          </a:ln>
        </p:spPr>
        <p:txBody>
          <a:bodyPr wrap="square" lIns="0" tIns="0" rIns="0" bIns="0" anchor="t" anchorCtr="0">
            <a:spAutoFit/>
          </a:bodyPr>
          <a:lstStyle>
            <a:lvl1pPr algn="l">
              <a:defRPr sz="1800" b="1" i="0" cap="none" spc="0">
                <a:solidFill>
                  <a:schemeClr val="bg1"/>
                </a:solidFill>
                <a:latin typeface="Acumin Pro" panose="020B0504020202020204" pitchFamily="34" charset="77"/>
              </a:defRPr>
            </a:lvl1pPr>
          </a:lstStyle>
          <a:p>
            <a:r>
              <a:rPr lang="en-US" dirty="0"/>
              <a:t>Brief photo caption. Place in top left or right corner. </a:t>
            </a:r>
            <a:r>
              <a:rPr lang="en-US" dirty="0" err="1"/>
              <a:t>Acumin</a:t>
            </a:r>
            <a:r>
              <a:rPr lang="en-US" dirty="0"/>
              <a:t> Pro Bold 18 pt. Make text black or white for legibility.</a:t>
            </a:r>
          </a:p>
        </p:txBody>
      </p:sp>
      <p:pic>
        <p:nvPicPr>
          <p:cNvPr id="29" name="Gold Triangle">
            <a:extLst>
              <a:ext uri="{FF2B5EF4-FFF2-40B4-BE49-F238E27FC236}">
                <a16:creationId xmlns:a16="http://schemas.microsoft.com/office/drawing/2014/main" id="{6C3B8210-1510-C644-9CE9-0E6E1BA9961F}"/>
              </a:ext>
            </a:extLst>
          </p:cNvPr>
          <p:cNvPicPr>
            <a:picLocks noChangeAspect="1"/>
          </p:cNvPicPr>
          <p:nvPr/>
        </p:nvPicPr>
        <p:blipFill>
          <a:blip r:embed="rId2"/>
          <a:stretch>
            <a:fillRect/>
          </a:stretch>
        </p:blipFill>
        <p:spPr>
          <a:xfrm>
            <a:off x="9821333" y="0"/>
            <a:ext cx="2370667" cy="6858000"/>
          </a:xfrm>
          <a:prstGeom prst="rect">
            <a:avLst/>
          </a:prstGeom>
        </p:spPr>
      </p:pic>
      <p:sp>
        <p:nvSpPr>
          <p:cNvPr id="19" name="Date">
            <a:extLst>
              <a:ext uri="{FF2B5EF4-FFF2-40B4-BE49-F238E27FC236}">
                <a16:creationId xmlns:a16="http://schemas.microsoft.com/office/drawing/2014/main" id="{AAF94E19-ED71-7845-B4E1-5D3EA4F2593F}"/>
              </a:ext>
            </a:extLst>
          </p:cNvPr>
          <p:cNvSpPr>
            <a:spLocks noGrp="1"/>
          </p:cNvSpPr>
          <p:nvPr>
            <p:ph type="dt" sz="half" idx="10"/>
          </p:nvPr>
        </p:nvSpPr>
        <p:spPr>
          <a:xfrm>
            <a:off x="10032276" y="6202177"/>
            <a:ext cx="1142267" cy="323968"/>
          </a:xfrm>
        </p:spPr>
        <p:txBody>
          <a:bodyPr/>
          <a:lstStyle>
            <a:lvl1pPr>
              <a:defRPr>
                <a:solidFill>
                  <a:schemeClr val="accent4">
                    <a:alpha val="70000"/>
                  </a:schemeClr>
                </a:solidFill>
              </a:defRPr>
            </a:lvl1pPr>
          </a:lstStyle>
          <a:p>
            <a:fld id="{049DC8E1-D369-0F48-9062-BB068AFD07CE}" type="datetime1">
              <a:rPr lang="en-US" smtClean="0"/>
              <a:pPr/>
              <a:t>2/2/23</a:t>
            </a:fld>
            <a:endParaRPr lang="en-US" dirty="0"/>
          </a:p>
        </p:txBody>
      </p:sp>
      <p:cxnSp>
        <p:nvCxnSpPr>
          <p:cNvPr id="22" name="Line 3">
            <a:extLst>
              <a:ext uri="{FF2B5EF4-FFF2-40B4-BE49-F238E27FC236}">
                <a16:creationId xmlns:a16="http://schemas.microsoft.com/office/drawing/2014/main" id="{6E05FCF8-5823-9D4D-B7F3-412E5BDD4E01}"/>
              </a:ext>
            </a:extLst>
          </p:cNvPr>
          <p:cNvCxnSpPr>
            <a:cxnSpLocks/>
          </p:cNvCxnSpPr>
          <p:nvPr/>
        </p:nvCxnSpPr>
        <p:spPr>
          <a:xfrm>
            <a:off x="11200667" y="6270568"/>
            <a:ext cx="0" cy="16002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21" name="Slide Number">
            <a:extLst>
              <a:ext uri="{FF2B5EF4-FFF2-40B4-BE49-F238E27FC236}">
                <a16:creationId xmlns:a16="http://schemas.microsoft.com/office/drawing/2014/main" id="{14A543BD-A296-7346-B649-5BA64898AF2C}"/>
              </a:ext>
            </a:extLst>
          </p:cNvPr>
          <p:cNvSpPr>
            <a:spLocks noGrp="1"/>
          </p:cNvSpPr>
          <p:nvPr>
            <p:ph type="sldNum" sz="quarter" idx="12"/>
          </p:nvPr>
        </p:nvSpPr>
        <p:spPr>
          <a:xfrm>
            <a:off x="11206124" y="6181281"/>
            <a:ext cx="487680" cy="365760"/>
          </a:xfrm>
        </p:spPr>
        <p:txBody>
          <a:bodyPr/>
          <a:lstStyle>
            <a:lvl1pPr>
              <a:defRPr>
                <a:solidFill>
                  <a:schemeClr val="accent4"/>
                </a:solidFill>
              </a:defRPr>
            </a:lvl1pPr>
          </a:lstStyle>
          <a:p>
            <a:fld id="{8A7A6979-0714-4377-B894-6BE4C2D6E202}" type="slidenum">
              <a:rPr lang="en-US" smtClean="0"/>
              <a:pPr/>
              <a:t>‹#›</a:t>
            </a:fld>
            <a:endParaRPr lang="en-US" dirty="0"/>
          </a:p>
        </p:txBody>
      </p:sp>
      <p:pic>
        <p:nvPicPr>
          <p:cNvPr id="10" name="Purdue CoBrand">
            <a:extLst>
              <a:ext uri="{FF2B5EF4-FFF2-40B4-BE49-F238E27FC236}">
                <a16:creationId xmlns:a16="http://schemas.microsoft.com/office/drawing/2014/main" id="{0D70D94C-A9C8-824B-8A46-1A0980F68822}"/>
              </a:ext>
            </a:extLst>
          </p:cNvPr>
          <p:cNvPicPr>
            <a:picLocks noChangeAspect="1"/>
          </p:cNvPicPr>
          <p:nvPr userDrawn="1"/>
        </p:nvPicPr>
        <p:blipFill>
          <a:blip r:embed="rId3"/>
          <a:stretch>
            <a:fillRect/>
          </a:stretch>
        </p:blipFill>
        <p:spPr>
          <a:xfrm>
            <a:off x="1071704" y="5981517"/>
            <a:ext cx="4349072" cy="460490"/>
          </a:xfrm>
          <a:prstGeom prst="rect">
            <a:avLst/>
          </a:prstGeom>
        </p:spPr>
      </p:pic>
    </p:spTree>
    <p:extLst>
      <p:ext uri="{BB962C8B-B14F-4D97-AF65-F5344CB8AC3E}">
        <p14:creationId xmlns:p14="http://schemas.microsoft.com/office/powerpoint/2010/main" val="418625800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orient="horz" pos="3960" userDrawn="1">
          <p15:clr>
            <a:srgbClr val="FBAE40"/>
          </p15:clr>
        </p15:guide>
        <p15:guide id="4" pos="5952" userDrawn="1">
          <p15:clr>
            <a:srgbClr val="FBAE40"/>
          </p15:clr>
        </p15:guide>
        <p15:guide id="5" pos="6848" userDrawn="1">
          <p15:clr>
            <a:srgbClr val="FBAE40"/>
          </p15:clr>
        </p15:guide>
        <p15:guide id="6" orient="horz" pos="4080" userDrawn="1">
          <p15:clr>
            <a:srgbClr val="FBAE40"/>
          </p15:clr>
        </p15:guide>
        <p15:guide id="7" pos="352" userDrawn="1">
          <p15:clr>
            <a:srgbClr val="FBAE40"/>
          </p15:clr>
        </p15:guide>
        <p15:guide id="8" orient="horz" pos="192" userDrawn="1">
          <p15:clr>
            <a:srgbClr val="FBAE40"/>
          </p15:clr>
        </p15:guide>
        <p15:guide id="9" pos="648"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Content Slide - Fact/Highlight">
    <p:bg>
      <p:bgPr>
        <a:solidFill>
          <a:schemeClr val="accent2"/>
        </a:solidFill>
        <a:effectLst/>
      </p:bgPr>
    </p:bg>
    <p:spTree>
      <p:nvGrpSpPr>
        <p:cNvPr id="1" name=""/>
        <p:cNvGrpSpPr/>
        <p:nvPr/>
      </p:nvGrpSpPr>
      <p:grpSpPr>
        <a:xfrm>
          <a:off x="0" y="0"/>
          <a:ext cx="0" cy="0"/>
          <a:chOff x="0" y="0"/>
          <a:chExt cx="0" cy="0"/>
        </a:xfrm>
      </p:grpSpPr>
      <p:sp>
        <p:nvSpPr>
          <p:cNvPr id="6" name="Gold Background">
            <a:extLst>
              <a:ext uri="{FF2B5EF4-FFF2-40B4-BE49-F238E27FC236}">
                <a16:creationId xmlns:a16="http://schemas.microsoft.com/office/drawing/2014/main" id="{5CCAEC11-865D-CB4B-88E8-5AF51FB37FBE}"/>
              </a:ext>
            </a:extLst>
          </p:cNvPr>
          <p:cNvSpPr/>
          <p:nvPr/>
        </p:nvSpPr>
        <p:spPr>
          <a:xfrm>
            <a:off x="1" y="0"/>
            <a:ext cx="12191999" cy="685221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5" name="Heading">
            <a:extLst>
              <a:ext uri="{FF2B5EF4-FFF2-40B4-BE49-F238E27FC236}">
                <a16:creationId xmlns:a16="http://schemas.microsoft.com/office/drawing/2014/main" id="{4D7D7E43-151C-6148-8D70-1135C4C4B705}"/>
              </a:ext>
            </a:extLst>
          </p:cNvPr>
          <p:cNvSpPr>
            <a:spLocks noGrp="1"/>
          </p:cNvSpPr>
          <p:nvPr>
            <p:ph type="ctrTitle" hasCustomPrompt="1"/>
          </p:nvPr>
        </p:nvSpPr>
        <p:spPr bwMode="blackWhite">
          <a:xfrm>
            <a:off x="2893545" y="1466567"/>
            <a:ext cx="6419331" cy="1210973"/>
          </a:xfrm>
          <a:prstGeom prst="rect">
            <a:avLst/>
          </a:prstGeom>
          <a:noFill/>
          <a:ln w="38100">
            <a:noFill/>
          </a:ln>
        </p:spPr>
        <p:txBody>
          <a:bodyPr wrap="square" lIns="0" tIns="0" rIns="0" bIns="0" anchor="t" anchorCtr="0">
            <a:spAutoFit/>
          </a:bodyPr>
          <a:lstStyle>
            <a:lvl1pPr algn="ctr">
              <a:defRPr sz="8600" b="0" i="0" cap="none" spc="0">
                <a:solidFill>
                  <a:schemeClr val="accent2"/>
                </a:solidFill>
                <a:latin typeface="United Sans Reg Medium" pitchFamily="2" charset="77"/>
              </a:defRPr>
            </a:lvl1pPr>
          </a:lstStyle>
          <a:p>
            <a:r>
              <a:rPr lang="en-US" dirty="0"/>
              <a:t>123</a:t>
            </a:r>
          </a:p>
        </p:txBody>
      </p:sp>
      <p:sp>
        <p:nvSpPr>
          <p:cNvPr id="20" name="Black Bar">
            <a:extLst>
              <a:ext uri="{FF2B5EF4-FFF2-40B4-BE49-F238E27FC236}">
                <a16:creationId xmlns:a16="http://schemas.microsoft.com/office/drawing/2014/main" id="{EACB2F0C-1C3D-CD48-AD13-7B5AD683F7C7}"/>
              </a:ext>
            </a:extLst>
          </p:cNvPr>
          <p:cNvSpPr/>
          <p:nvPr/>
        </p:nvSpPr>
        <p:spPr>
          <a:xfrm>
            <a:off x="2648277" y="2744421"/>
            <a:ext cx="6905456" cy="44099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6" name="Subhead">
            <a:extLst>
              <a:ext uri="{FF2B5EF4-FFF2-40B4-BE49-F238E27FC236}">
                <a16:creationId xmlns:a16="http://schemas.microsoft.com/office/drawing/2014/main" id="{0B79470A-88E7-9241-9D11-9A69D762338C}"/>
              </a:ext>
            </a:extLst>
          </p:cNvPr>
          <p:cNvSpPr>
            <a:spLocks noGrp="1"/>
          </p:cNvSpPr>
          <p:nvPr>
            <p:ph type="subTitle" idx="1" hasCustomPrompt="1"/>
          </p:nvPr>
        </p:nvSpPr>
        <p:spPr>
          <a:xfrm>
            <a:off x="2648276" y="2706475"/>
            <a:ext cx="6895463" cy="553998"/>
          </a:xfrm>
          <a:noFill/>
        </p:spPr>
        <p:txBody>
          <a:bodyPr wrap="square" lIns="0" tIns="0" rIns="0" bIns="0" anchor="t" anchorCtr="0">
            <a:spAutoFit/>
          </a:bodyPr>
          <a:lstStyle>
            <a:lvl1pPr marL="0" indent="0" algn="ctr">
              <a:buNone/>
              <a:defRPr sz="3600" b="1" i="0" spc="300">
                <a:solidFill>
                  <a:schemeClr val="accent4"/>
                </a:solidFill>
                <a:latin typeface="United Sans Cd Md" pitchFamily="50" charset="0"/>
              </a:defRPr>
            </a:lvl1pPr>
            <a:lvl2pPr marL="457200" indent="0" algn="ctr">
              <a:buNone/>
              <a:defRPr sz="19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TOPIC OR TITLE</a:t>
            </a:r>
          </a:p>
        </p:txBody>
      </p:sp>
      <p:sp>
        <p:nvSpPr>
          <p:cNvPr id="23" name="Body Text">
            <a:extLst>
              <a:ext uri="{FF2B5EF4-FFF2-40B4-BE49-F238E27FC236}">
                <a16:creationId xmlns:a16="http://schemas.microsoft.com/office/drawing/2014/main" id="{BD416322-CF1A-F143-B2A9-844B608C50DA}"/>
              </a:ext>
            </a:extLst>
          </p:cNvPr>
          <p:cNvSpPr>
            <a:spLocks noGrp="1"/>
          </p:cNvSpPr>
          <p:nvPr>
            <p:ph type="body" sz="quarter" idx="14" hasCustomPrompt="1"/>
          </p:nvPr>
        </p:nvSpPr>
        <p:spPr>
          <a:xfrm>
            <a:off x="2875268" y="3540352"/>
            <a:ext cx="6678467" cy="1122744"/>
          </a:xfrm>
        </p:spPr>
        <p:txBody>
          <a:bodyPr lIns="0" tIns="0" rIns="0" bIns="0">
            <a:noAutofit/>
          </a:bodyPr>
          <a:lstStyle>
            <a:lvl1pPr marL="0" marR="0" indent="0" algn="l" defTabSz="457200" rtl="0" eaLnBrk="1" fontAlgn="auto" latinLnBrk="0" hangingPunct="1">
              <a:lnSpc>
                <a:spcPct val="100000"/>
              </a:lnSpc>
              <a:spcBef>
                <a:spcPts val="0"/>
              </a:spcBef>
              <a:spcAft>
                <a:spcPts val="0"/>
              </a:spcAft>
              <a:buClrTx/>
              <a:buSzTx/>
              <a:buFontTx/>
              <a:buNone/>
              <a:tabLst/>
              <a:defRPr sz="2400" b="0" i="0" normalizeH="0" baseline="0">
                <a:solidFill>
                  <a:schemeClr val="bg1"/>
                </a:solidFill>
                <a:latin typeface="Acumin Pro Medium" panose="020B0504020202020204" pitchFamily="34" charset="77"/>
              </a:defRPr>
            </a:lvl1pPr>
          </a:lstStyle>
          <a:p>
            <a:pPr lvl="0"/>
            <a:r>
              <a:rPr lang="en-US" dirty="0"/>
              <a:t>Fact or highlight. </a:t>
            </a:r>
            <a:r>
              <a:rPr lang="en-US" dirty="0" err="1"/>
              <a:t>Acumin</a:t>
            </a:r>
            <a:r>
              <a:rPr lang="en-US" dirty="0"/>
              <a:t> Pro Medium 24 pt. Keep it short with bite-size chunks of information.</a:t>
            </a:r>
          </a:p>
        </p:txBody>
      </p:sp>
      <p:pic>
        <p:nvPicPr>
          <p:cNvPr id="24" name="Gold Triangle">
            <a:extLst>
              <a:ext uri="{FF2B5EF4-FFF2-40B4-BE49-F238E27FC236}">
                <a16:creationId xmlns:a16="http://schemas.microsoft.com/office/drawing/2014/main" id="{4DC803D7-BDE8-2740-B36D-EB98236EB729}"/>
              </a:ext>
            </a:extLst>
          </p:cNvPr>
          <p:cNvPicPr>
            <a:picLocks noChangeAspect="1"/>
          </p:cNvPicPr>
          <p:nvPr/>
        </p:nvPicPr>
        <p:blipFill>
          <a:blip r:embed="rId2"/>
          <a:stretch>
            <a:fillRect/>
          </a:stretch>
        </p:blipFill>
        <p:spPr>
          <a:xfrm>
            <a:off x="9821333" y="0"/>
            <a:ext cx="2370667" cy="6858000"/>
          </a:xfrm>
          <a:prstGeom prst="rect">
            <a:avLst/>
          </a:prstGeom>
        </p:spPr>
      </p:pic>
      <p:sp>
        <p:nvSpPr>
          <p:cNvPr id="25" name="Date">
            <a:extLst>
              <a:ext uri="{FF2B5EF4-FFF2-40B4-BE49-F238E27FC236}">
                <a16:creationId xmlns:a16="http://schemas.microsoft.com/office/drawing/2014/main" id="{A7492D50-D618-9F40-B9F2-9B08441829B8}"/>
              </a:ext>
            </a:extLst>
          </p:cNvPr>
          <p:cNvSpPr>
            <a:spLocks noGrp="1"/>
          </p:cNvSpPr>
          <p:nvPr>
            <p:ph type="dt" sz="half" idx="10"/>
          </p:nvPr>
        </p:nvSpPr>
        <p:spPr>
          <a:xfrm>
            <a:off x="10154195" y="6202177"/>
            <a:ext cx="1020348" cy="323968"/>
          </a:xfrm>
        </p:spPr>
        <p:txBody>
          <a:bodyPr/>
          <a:lstStyle>
            <a:lvl1pPr>
              <a:defRPr>
                <a:solidFill>
                  <a:schemeClr val="accent4">
                    <a:alpha val="70000"/>
                  </a:schemeClr>
                </a:solidFill>
              </a:defRPr>
            </a:lvl1pPr>
          </a:lstStyle>
          <a:p>
            <a:fld id="{049DC8E1-D369-0F48-9062-BB068AFD07CE}" type="datetime1">
              <a:rPr lang="en-US" smtClean="0"/>
              <a:pPr/>
              <a:t>2/2/23</a:t>
            </a:fld>
            <a:endParaRPr lang="en-US" dirty="0"/>
          </a:p>
        </p:txBody>
      </p:sp>
      <p:cxnSp>
        <p:nvCxnSpPr>
          <p:cNvPr id="27" name="Line">
            <a:extLst>
              <a:ext uri="{FF2B5EF4-FFF2-40B4-BE49-F238E27FC236}">
                <a16:creationId xmlns:a16="http://schemas.microsoft.com/office/drawing/2014/main" id="{8F96F97C-D2D6-7949-BDC5-C0B91FB918BD}"/>
              </a:ext>
            </a:extLst>
          </p:cNvPr>
          <p:cNvCxnSpPr>
            <a:cxnSpLocks/>
          </p:cNvCxnSpPr>
          <p:nvPr/>
        </p:nvCxnSpPr>
        <p:spPr>
          <a:xfrm>
            <a:off x="11200667" y="6270568"/>
            <a:ext cx="0" cy="16002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26" name="Slide Number">
            <a:extLst>
              <a:ext uri="{FF2B5EF4-FFF2-40B4-BE49-F238E27FC236}">
                <a16:creationId xmlns:a16="http://schemas.microsoft.com/office/drawing/2014/main" id="{8E13B548-F076-CF46-A887-15D7D4869738}"/>
              </a:ext>
            </a:extLst>
          </p:cNvPr>
          <p:cNvSpPr>
            <a:spLocks noGrp="1"/>
          </p:cNvSpPr>
          <p:nvPr>
            <p:ph type="sldNum" sz="quarter" idx="12"/>
          </p:nvPr>
        </p:nvSpPr>
        <p:spPr>
          <a:xfrm>
            <a:off x="11206124" y="6181281"/>
            <a:ext cx="487680" cy="365760"/>
          </a:xfrm>
        </p:spPr>
        <p:txBody>
          <a:bodyPr/>
          <a:lstStyle>
            <a:lvl1pPr>
              <a:defRPr>
                <a:solidFill>
                  <a:schemeClr val="accent4"/>
                </a:solidFill>
              </a:defRPr>
            </a:lvl1pPr>
          </a:lstStyle>
          <a:p>
            <a:fld id="{8A7A6979-0714-4377-B894-6BE4C2D6E202}" type="slidenum">
              <a:rPr lang="en-US" smtClean="0"/>
              <a:pPr/>
              <a:t>‹#›</a:t>
            </a:fld>
            <a:endParaRPr lang="en-US" dirty="0"/>
          </a:p>
        </p:txBody>
      </p:sp>
      <p:pic>
        <p:nvPicPr>
          <p:cNvPr id="13" name="Purdue CoBrand">
            <a:extLst>
              <a:ext uri="{FF2B5EF4-FFF2-40B4-BE49-F238E27FC236}">
                <a16:creationId xmlns:a16="http://schemas.microsoft.com/office/drawing/2014/main" id="{02AF4752-483E-A944-BFB9-0D6D93CB0333}"/>
              </a:ext>
            </a:extLst>
          </p:cNvPr>
          <p:cNvPicPr>
            <a:picLocks noChangeAspect="1"/>
          </p:cNvPicPr>
          <p:nvPr userDrawn="1"/>
        </p:nvPicPr>
        <p:blipFill>
          <a:blip r:embed="rId3"/>
          <a:stretch>
            <a:fillRect/>
          </a:stretch>
        </p:blipFill>
        <p:spPr>
          <a:xfrm>
            <a:off x="1071704" y="5981517"/>
            <a:ext cx="4349072" cy="460490"/>
          </a:xfrm>
          <a:prstGeom prst="rect">
            <a:avLst/>
          </a:prstGeom>
        </p:spPr>
      </p:pic>
    </p:spTree>
    <p:extLst>
      <p:ext uri="{BB962C8B-B14F-4D97-AF65-F5344CB8AC3E}">
        <p14:creationId xmlns:p14="http://schemas.microsoft.com/office/powerpoint/2010/main" val="270739352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orient="horz" pos="3960" userDrawn="1">
          <p15:clr>
            <a:srgbClr val="FBAE40"/>
          </p15:clr>
        </p15:guide>
        <p15:guide id="4" pos="5952" userDrawn="1">
          <p15:clr>
            <a:srgbClr val="FBAE40"/>
          </p15:clr>
        </p15:guide>
        <p15:guide id="5" pos="6848" userDrawn="1">
          <p15:clr>
            <a:srgbClr val="FBAE40"/>
          </p15:clr>
        </p15:guide>
        <p15:guide id="6" orient="horz" pos="4080" userDrawn="1">
          <p15:clr>
            <a:srgbClr val="FBAE40"/>
          </p15:clr>
        </p15:guide>
        <p15:guide id="7" orient="horz" pos="1008" userDrawn="1">
          <p15:clr>
            <a:srgbClr val="FBAE40"/>
          </p15:clr>
        </p15:guide>
        <p15:guide id="8" orient="horz" pos="1488"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Closing Slide">
    <p:bg>
      <p:bgPr>
        <a:solidFill>
          <a:schemeClr val="accent2"/>
        </a:solidFill>
        <a:effectLst/>
      </p:bgPr>
    </p:bg>
    <p:spTree>
      <p:nvGrpSpPr>
        <p:cNvPr id="1" name=""/>
        <p:cNvGrpSpPr/>
        <p:nvPr/>
      </p:nvGrpSpPr>
      <p:grpSpPr>
        <a:xfrm>
          <a:off x="0" y="0"/>
          <a:ext cx="0" cy="0"/>
          <a:chOff x="0" y="0"/>
          <a:chExt cx="0" cy="0"/>
        </a:xfrm>
      </p:grpSpPr>
      <p:sp>
        <p:nvSpPr>
          <p:cNvPr id="17" name="Gold Background">
            <a:extLst>
              <a:ext uri="{FF2B5EF4-FFF2-40B4-BE49-F238E27FC236}">
                <a16:creationId xmlns:a16="http://schemas.microsoft.com/office/drawing/2014/main" id="{F59025A6-822F-2D44-9F31-61A4A63F5CD3}"/>
              </a:ext>
            </a:extLst>
          </p:cNvPr>
          <p:cNvSpPr/>
          <p:nvPr/>
        </p:nvSpPr>
        <p:spPr>
          <a:xfrm>
            <a:off x="0" y="0"/>
            <a:ext cx="12192000" cy="6858000"/>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p:cNvSpPr>
            <a:spLocks noGrp="1"/>
          </p:cNvSpPr>
          <p:nvPr>
            <p:ph type="ctrTitle" hasCustomPrompt="1"/>
          </p:nvPr>
        </p:nvSpPr>
        <p:spPr bwMode="blackWhite">
          <a:xfrm>
            <a:off x="1935351" y="1557666"/>
            <a:ext cx="7334529" cy="854080"/>
          </a:xfrm>
          <a:prstGeom prst="rect">
            <a:avLst/>
          </a:prstGeom>
          <a:noFill/>
          <a:ln w="38100">
            <a:noFill/>
          </a:ln>
        </p:spPr>
        <p:txBody>
          <a:bodyPr wrap="square" lIns="0" tIns="0" rIns="0" bIns="0" anchor="t" anchorCtr="0">
            <a:spAutoFit/>
          </a:bodyPr>
          <a:lstStyle>
            <a:lvl1pPr algn="l">
              <a:defRPr sz="6000" b="1" i="1" spc="0">
                <a:solidFill>
                  <a:schemeClr val="bg1"/>
                </a:solidFill>
                <a:latin typeface="Acumin Pro ExtraCondensed" panose="020B0508020202020204" pitchFamily="34" charset="77"/>
              </a:defRPr>
            </a:lvl1pPr>
          </a:lstStyle>
          <a:p>
            <a:r>
              <a:rPr lang="en-US" dirty="0"/>
              <a:t>Thank You</a:t>
            </a:r>
          </a:p>
        </p:txBody>
      </p:sp>
      <p:sp>
        <p:nvSpPr>
          <p:cNvPr id="16" name="Body Text">
            <a:extLst>
              <a:ext uri="{FF2B5EF4-FFF2-40B4-BE49-F238E27FC236}">
                <a16:creationId xmlns:a16="http://schemas.microsoft.com/office/drawing/2014/main" id="{900775FC-E9E4-FF46-A522-92CC39196093}"/>
              </a:ext>
            </a:extLst>
          </p:cNvPr>
          <p:cNvSpPr>
            <a:spLocks noGrp="1"/>
          </p:cNvSpPr>
          <p:nvPr>
            <p:ph type="body" sz="quarter" idx="14" hasCustomPrompt="1"/>
          </p:nvPr>
        </p:nvSpPr>
        <p:spPr>
          <a:xfrm>
            <a:off x="1959575" y="2578488"/>
            <a:ext cx="6487002" cy="1024867"/>
          </a:xfrm>
        </p:spPr>
        <p:txBody>
          <a:bodyPr lIns="0" tIns="0" rIns="0" bIns="0">
            <a:noAutofit/>
          </a:bodyPr>
          <a:lstStyle>
            <a:lvl1pPr marL="0" marR="0" indent="0" algn="l" defTabSz="457200" rtl="0" eaLnBrk="1" fontAlgn="auto" latinLnBrk="0" hangingPunct="1">
              <a:lnSpc>
                <a:spcPct val="100000"/>
              </a:lnSpc>
              <a:spcBef>
                <a:spcPts val="0"/>
              </a:spcBef>
              <a:spcAft>
                <a:spcPts val="0"/>
              </a:spcAft>
              <a:buClrTx/>
              <a:buSzTx/>
              <a:buFontTx/>
              <a:buNone/>
              <a:tabLst/>
              <a:defRPr sz="1800" b="0" i="0" normalizeH="0" baseline="0">
                <a:solidFill>
                  <a:schemeClr val="bg1"/>
                </a:solidFill>
                <a:latin typeface="Acumin Pro" panose="020B0504020202020204" pitchFamily="34" charset="77"/>
              </a:defRPr>
            </a:lvl1pPr>
          </a:lstStyle>
          <a:p>
            <a:pPr lvl="0"/>
            <a:r>
              <a:rPr lang="en-US" dirty="0"/>
              <a:t>Conclusion, call to action or contact information. </a:t>
            </a:r>
            <a:r>
              <a:rPr lang="en-US" dirty="0" err="1"/>
              <a:t>Acumin</a:t>
            </a:r>
            <a:r>
              <a:rPr lang="en-US" dirty="0"/>
              <a:t> Pro Reg 18 pt. Keep it short with bite-size chunks of information.</a:t>
            </a:r>
          </a:p>
        </p:txBody>
      </p:sp>
      <p:pic>
        <p:nvPicPr>
          <p:cNvPr id="11" name="Black Triangle">
            <a:extLst>
              <a:ext uri="{FF2B5EF4-FFF2-40B4-BE49-F238E27FC236}">
                <a16:creationId xmlns:a16="http://schemas.microsoft.com/office/drawing/2014/main" id="{904FC13A-FC75-1849-92C4-9C25AD10CCBD}"/>
              </a:ext>
            </a:extLst>
          </p:cNvPr>
          <p:cNvPicPr>
            <a:picLocks noChangeAspect="1"/>
          </p:cNvPicPr>
          <p:nvPr userDrawn="1"/>
        </p:nvPicPr>
        <p:blipFill>
          <a:blip r:embed="rId2"/>
          <a:stretch>
            <a:fillRect/>
          </a:stretch>
        </p:blipFill>
        <p:spPr>
          <a:xfrm>
            <a:off x="9956800" y="0"/>
            <a:ext cx="2235200" cy="6858000"/>
          </a:xfrm>
          <a:prstGeom prst="rect">
            <a:avLst/>
          </a:prstGeom>
        </p:spPr>
      </p:pic>
      <p:sp>
        <p:nvSpPr>
          <p:cNvPr id="22" name="Date">
            <a:extLst>
              <a:ext uri="{FF2B5EF4-FFF2-40B4-BE49-F238E27FC236}">
                <a16:creationId xmlns:a16="http://schemas.microsoft.com/office/drawing/2014/main" id="{F8CD2E15-DFA2-0F4C-8839-A9AD4504A2B8}"/>
              </a:ext>
            </a:extLst>
          </p:cNvPr>
          <p:cNvSpPr>
            <a:spLocks noGrp="1"/>
          </p:cNvSpPr>
          <p:nvPr>
            <p:ph type="dt" sz="half" idx="10"/>
          </p:nvPr>
        </p:nvSpPr>
        <p:spPr>
          <a:xfrm>
            <a:off x="10084526" y="6202177"/>
            <a:ext cx="1090017" cy="323968"/>
          </a:xfrm>
        </p:spPr>
        <p:txBody>
          <a:bodyPr/>
          <a:lstStyle>
            <a:lvl1pPr>
              <a:defRPr>
                <a:solidFill>
                  <a:schemeClr val="accent4">
                    <a:alpha val="70000"/>
                  </a:schemeClr>
                </a:solidFill>
              </a:defRPr>
            </a:lvl1pPr>
          </a:lstStyle>
          <a:p>
            <a:fld id="{049DC8E1-D369-0F48-9062-BB068AFD07CE}" type="datetime1">
              <a:rPr lang="en-US" smtClean="0"/>
              <a:pPr/>
              <a:t>2/2/23</a:t>
            </a:fld>
            <a:endParaRPr lang="en-US" dirty="0"/>
          </a:p>
        </p:txBody>
      </p:sp>
      <p:cxnSp>
        <p:nvCxnSpPr>
          <p:cNvPr id="25" name="Line">
            <a:extLst>
              <a:ext uri="{FF2B5EF4-FFF2-40B4-BE49-F238E27FC236}">
                <a16:creationId xmlns:a16="http://schemas.microsoft.com/office/drawing/2014/main" id="{A45DD0F1-B8FD-0047-817A-E2982F127A6A}"/>
              </a:ext>
            </a:extLst>
          </p:cNvPr>
          <p:cNvCxnSpPr>
            <a:cxnSpLocks/>
          </p:cNvCxnSpPr>
          <p:nvPr/>
        </p:nvCxnSpPr>
        <p:spPr>
          <a:xfrm>
            <a:off x="11200667" y="6270568"/>
            <a:ext cx="0" cy="16002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23" name="Slide Number">
            <a:extLst>
              <a:ext uri="{FF2B5EF4-FFF2-40B4-BE49-F238E27FC236}">
                <a16:creationId xmlns:a16="http://schemas.microsoft.com/office/drawing/2014/main" id="{ACFC5D5C-1C9B-F148-A910-72ADDA93ABF0}"/>
              </a:ext>
            </a:extLst>
          </p:cNvPr>
          <p:cNvSpPr>
            <a:spLocks noGrp="1"/>
          </p:cNvSpPr>
          <p:nvPr>
            <p:ph type="sldNum" sz="quarter" idx="12"/>
          </p:nvPr>
        </p:nvSpPr>
        <p:spPr>
          <a:xfrm>
            <a:off x="11206124" y="6181281"/>
            <a:ext cx="487680" cy="365760"/>
          </a:xfrm>
        </p:spPr>
        <p:txBody>
          <a:bodyPr/>
          <a:lstStyle>
            <a:lvl1pPr>
              <a:defRPr>
                <a:solidFill>
                  <a:schemeClr val="accent4"/>
                </a:solidFill>
              </a:defRPr>
            </a:lvl1pPr>
          </a:lstStyle>
          <a:p>
            <a:fld id="{8A7A6979-0714-4377-B894-6BE4C2D6E202}" type="slidenum">
              <a:rPr lang="en-US" smtClean="0"/>
              <a:pPr/>
              <a:t>‹#›</a:t>
            </a:fld>
            <a:endParaRPr lang="en-US" dirty="0"/>
          </a:p>
        </p:txBody>
      </p:sp>
      <p:pic>
        <p:nvPicPr>
          <p:cNvPr id="12" name="Purdue CoBrand">
            <a:extLst>
              <a:ext uri="{FF2B5EF4-FFF2-40B4-BE49-F238E27FC236}">
                <a16:creationId xmlns:a16="http://schemas.microsoft.com/office/drawing/2014/main" id="{ED048DF0-38E2-174A-8D5E-9CDD85B3E0B8}"/>
              </a:ext>
            </a:extLst>
          </p:cNvPr>
          <p:cNvPicPr>
            <a:picLocks noChangeAspect="1"/>
          </p:cNvPicPr>
          <p:nvPr userDrawn="1"/>
        </p:nvPicPr>
        <p:blipFill>
          <a:blip r:embed="rId3"/>
          <a:stretch>
            <a:fillRect/>
          </a:stretch>
        </p:blipFill>
        <p:spPr>
          <a:xfrm>
            <a:off x="1071704" y="5981517"/>
            <a:ext cx="4349072" cy="460490"/>
          </a:xfrm>
          <a:prstGeom prst="rect">
            <a:avLst/>
          </a:prstGeom>
        </p:spPr>
      </p:pic>
    </p:spTree>
    <p:extLst>
      <p:ext uri="{BB962C8B-B14F-4D97-AF65-F5344CB8AC3E}">
        <p14:creationId xmlns:p14="http://schemas.microsoft.com/office/powerpoint/2010/main" val="6953237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orient="horz" pos="3960" userDrawn="1">
          <p15:clr>
            <a:srgbClr val="FBAE40"/>
          </p15:clr>
        </p15:guide>
        <p15:guide id="4" pos="5952" userDrawn="1">
          <p15:clr>
            <a:srgbClr val="FBAE40"/>
          </p15:clr>
        </p15:guide>
        <p15:guide id="5" pos="6848" userDrawn="1">
          <p15:clr>
            <a:srgbClr val="FBAE40"/>
          </p15:clr>
        </p15:guide>
        <p15:guide id="6" orient="horz" pos="4080" userDrawn="1">
          <p15:clr>
            <a:srgbClr val="FBAE40"/>
          </p15:clr>
        </p15:guide>
        <p15:guide id="7" pos="928" userDrawn="1">
          <p15:clr>
            <a:srgbClr val="FBAE40"/>
          </p15:clr>
        </p15:guide>
        <p15:guide id="8" pos="1224"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141394" y="964692"/>
            <a:ext cx="7917007"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141394" y="2638046"/>
            <a:ext cx="7917007" cy="31019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154195" y="6202177"/>
            <a:ext cx="1020348" cy="323968"/>
          </a:xfrm>
          <a:prstGeom prst="rect">
            <a:avLst/>
          </a:prstGeom>
        </p:spPr>
        <p:txBody>
          <a:bodyPr vert="horz" lIns="91440" tIns="45720" rIns="91440" bIns="45720" rtlCol="0" anchor="ctr"/>
          <a:lstStyle>
            <a:lvl1pPr algn="r">
              <a:defRPr sz="1000" b="0" i="0">
                <a:solidFill>
                  <a:schemeClr val="bg1">
                    <a:alpha val="70000"/>
                  </a:schemeClr>
                </a:solidFill>
                <a:latin typeface="Acumin Pro" panose="020B0504020202020204" pitchFamily="34" charset="77"/>
              </a:defRPr>
            </a:lvl1pPr>
          </a:lstStyle>
          <a:p>
            <a:fld id="{E0C8DACD-4E35-4E4C-AC75-C3DE50F04E7E}" type="datetime1">
              <a:rPr lang="en-US" smtClean="0"/>
              <a:pPr/>
              <a:t>2/2/23</a:t>
            </a:fld>
            <a:endParaRPr lang="en-US" dirty="0"/>
          </a:p>
        </p:txBody>
      </p:sp>
      <p:sp>
        <p:nvSpPr>
          <p:cNvPr id="5" name="Footer Placeholder 4"/>
          <p:cNvSpPr>
            <a:spLocks noGrp="1"/>
          </p:cNvSpPr>
          <p:nvPr>
            <p:ph type="ftr" sz="quarter" idx="3"/>
          </p:nvPr>
        </p:nvSpPr>
        <p:spPr>
          <a:xfrm>
            <a:off x="1137845" y="6219163"/>
            <a:ext cx="6075552" cy="320040"/>
          </a:xfrm>
          <a:prstGeom prst="rect">
            <a:avLst/>
          </a:prstGeom>
        </p:spPr>
        <p:txBody>
          <a:bodyPr vert="horz" lIns="91440" tIns="45720" rIns="91440" bIns="45720" rtlCol="0" anchor="ctr"/>
          <a:lstStyle>
            <a:lvl1pPr algn="l">
              <a:defRPr sz="1000">
                <a:solidFill>
                  <a:schemeClr val="tx1">
                    <a:alpha val="70000"/>
                  </a:schemeClr>
                </a:solidFill>
              </a:defRPr>
            </a:lvl1pPr>
          </a:lstStyle>
          <a:p>
            <a:endParaRPr lang="en-US" dirty="0"/>
          </a:p>
        </p:txBody>
      </p:sp>
      <p:sp>
        <p:nvSpPr>
          <p:cNvPr id="6" name="Slide Number Placeholder 5"/>
          <p:cNvSpPr>
            <a:spLocks noGrp="1"/>
          </p:cNvSpPr>
          <p:nvPr>
            <p:ph type="sldNum" sz="quarter" idx="4"/>
          </p:nvPr>
        </p:nvSpPr>
        <p:spPr>
          <a:xfrm>
            <a:off x="11299112" y="6181281"/>
            <a:ext cx="487680" cy="365760"/>
          </a:xfrm>
          <a:prstGeom prst="ellipse">
            <a:avLst/>
          </a:prstGeom>
          <a:noFill/>
        </p:spPr>
        <p:txBody>
          <a:bodyPr vert="horz" lIns="18288" tIns="45720" rIns="18288" bIns="45720" rtlCol="0" anchor="ctr">
            <a:noAutofit/>
          </a:bodyPr>
          <a:lstStyle>
            <a:lvl1pPr algn="ctr">
              <a:defRPr sz="1000" b="1" i="0" spc="0" baseline="0">
                <a:solidFill>
                  <a:schemeClr val="bg1"/>
                </a:solidFill>
                <a:latin typeface="Acumin Pro Semibold" panose="020B0504020202020204" pitchFamily="34" charset="77"/>
              </a:defRPr>
            </a:lvl1pPr>
          </a:lstStyle>
          <a:p>
            <a:fld id="{8A7A6979-0714-4377-B894-6BE4C2D6E202}" type="slidenum">
              <a:rPr lang="en-US" smtClean="0"/>
              <a:pPr/>
              <a:t>‹#›</a:t>
            </a:fld>
            <a:endParaRPr lang="en-US" dirty="0"/>
          </a:p>
        </p:txBody>
      </p:sp>
      <p:cxnSp>
        <p:nvCxnSpPr>
          <p:cNvPr id="16" name="Straight Connector 15">
            <a:extLst>
              <a:ext uri="{FF2B5EF4-FFF2-40B4-BE49-F238E27FC236}">
                <a16:creationId xmlns:a16="http://schemas.microsoft.com/office/drawing/2014/main" id="{8DFF833F-712C-324A-8187-5455C581BDBA}"/>
              </a:ext>
            </a:extLst>
          </p:cNvPr>
          <p:cNvCxnSpPr>
            <a:cxnSpLocks/>
          </p:cNvCxnSpPr>
          <p:nvPr/>
        </p:nvCxnSpPr>
        <p:spPr>
          <a:xfrm>
            <a:off x="11200667" y="6270568"/>
            <a:ext cx="0" cy="1600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95336832"/>
      </p:ext>
    </p:extLst>
  </p:cSld>
  <p:clrMap bg1="lt1" tx1="dk1" bg2="lt2" tx2="dk2" accent1="accent1" accent2="accent2" accent3="accent3" accent4="accent4" accent5="accent5" accent6="accent6" hlink="hlink" folHlink="folHlink"/>
  <p:sldLayoutIdLst>
    <p:sldLayoutId id="2147483725" r:id="rId1"/>
    <p:sldLayoutId id="2147483709" r:id="rId2"/>
    <p:sldLayoutId id="2147483720" r:id="rId3"/>
    <p:sldLayoutId id="2147483721" r:id="rId4"/>
    <p:sldLayoutId id="2147483722" r:id="rId5"/>
    <p:sldLayoutId id="2147483723" r:id="rId6"/>
    <p:sldLayoutId id="2147483724" r:id="rId7"/>
  </p:sldLayoutIdLst>
  <p:hf hdr="0" ftr="0"/>
  <p:txStyles>
    <p:titleStyle>
      <a:lvl1pPr algn="ctr" defTabSz="914400" rtl="0" eaLnBrk="1" latinLnBrk="0" hangingPunct="1">
        <a:lnSpc>
          <a:spcPct val="90000"/>
        </a:lnSpc>
        <a:spcBef>
          <a:spcPct val="0"/>
        </a:spcBef>
        <a:buNone/>
        <a:defRPr sz="26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44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59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28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orient="horz" pos="4056" userDrawn="1">
          <p15:clr>
            <a:srgbClr val="F26B43"/>
          </p15:clr>
        </p15:guide>
        <p15:guide id="4" orient="horz" pos="3936"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7.png"/><Relationship Id="rId5" Type="http://schemas.openxmlformats.org/officeDocument/2006/relationships/hyperlink" Target="https://tinyurl.com/yckzkfj9" TargetMode="External"/><Relationship Id="rId4" Type="http://schemas.openxmlformats.org/officeDocument/2006/relationships/hyperlink" Target="https://tinyurl.com/2h3kjzhm"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8" Type="http://schemas.openxmlformats.org/officeDocument/2006/relationships/image" Target="../media/image14.jpe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12.jpeg"/><Relationship Id="rId5" Type="http://schemas.openxmlformats.org/officeDocument/2006/relationships/image" Target="../media/image11.jpeg"/><Relationship Id="rId4" Type="http://schemas.openxmlformats.org/officeDocument/2006/relationships/image" Target="../media/image10.jpeg"/></Relationships>
</file>

<file path=ppt/slides/_rels/slide5.xml.rels><?xml version="1.0" encoding="UTF-8" standalone="yes"?>
<Relationships xmlns="http://schemas.openxmlformats.org/package/2006/relationships"><Relationship Id="rId3" Type="http://schemas.openxmlformats.org/officeDocument/2006/relationships/hyperlink" Target="https://www.nvidia.com/en-us/autonomous-machines/embedded-systems/jetson-xavier-nx/" TargetMode="External"/><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1C6DAED2-C73D-2443-84E6-FD89A1066655}"/>
              </a:ext>
            </a:extLst>
          </p:cNvPr>
          <p:cNvSpPr>
            <a:spLocks noGrp="1"/>
          </p:cNvSpPr>
          <p:nvPr>
            <p:ph type="ctrTitle"/>
          </p:nvPr>
        </p:nvSpPr>
        <p:spPr>
          <a:xfrm>
            <a:off x="1943100" y="1626244"/>
            <a:ext cx="7911945" cy="3000821"/>
          </a:xfrm>
        </p:spPr>
        <p:txBody>
          <a:bodyPr/>
          <a:lstStyle/>
          <a:p>
            <a:r>
              <a:rPr lang="en-US" dirty="0"/>
              <a:t>Week 4: </a:t>
            </a:r>
            <a:br>
              <a:rPr lang="en-US" dirty="0"/>
            </a:br>
            <a:br>
              <a:rPr lang="en-US" dirty="0"/>
            </a:br>
            <a:r>
              <a:rPr lang="en-US" dirty="0"/>
              <a:t>Setup NVIDIA Jetson Xavier NX Development Kit</a:t>
            </a:r>
          </a:p>
        </p:txBody>
      </p:sp>
      <p:sp>
        <p:nvSpPr>
          <p:cNvPr id="3" name="Subtitle">
            <a:extLst>
              <a:ext uri="{FF2B5EF4-FFF2-40B4-BE49-F238E27FC236}">
                <a16:creationId xmlns:a16="http://schemas.microsoft.com/office/drawing/2014/main" id="{4021E30B-3F73-3D4B-B22E-DFCD13F0982C}"/>
              </a:ext>
            </a:extLst>
          </p:cNvPr>
          <p:cNvSpPr>
            <a:spLocks noGrp="1"/>
          </p:cNvSpPr>
          <p:nvPr>
            <p:ph type="subTitle" idx="1"/>
          </p:nvPr>
        </p:nvSpPr>
        <p:spPr>
          <a:xfrm>
            <a:off x="1943100" y="2466085"/>
            <a:ext cx="7096269" cy="338554"/>
          </a:xfrm>
        </p:spPr>
        <p:txBody>
          <a:bodyPr/>
          <a:lstStyle/>
          <a:p>
            <a:r>
              <a:rPr lang="en-US" dirty="0"/>
              <a:t>Thursday</a:t>
            </a:r>
            <a:r>
              <a:rPr lang="en-US"/>
              <a:t>, 2</a:t>
            </a:r>
            <a:r>
              <a:rPr lang="en-US" baseline="30000"/>
              <a:t>nd</a:t>
            </a:r>
            <a:r>
              <a:rPr lang="en-US"/>
              <a:t> </a:t>
            </a:r>
            <a:r>
              <a:rPr lang="en-US" dirty="0"/>
              <a:t>February 2023</a:t>
            </a:r>
          </a:p>
        </p:txBody>
      </p:sp>
      <p:sp>
        <p:nvSpPr>
          <p:cNvPr id="4" name="Date">
            <a:extLst>
              <a:ext uri="{FF2B5EF4-FFF2-40B4-BE49-F238E27FC236}">
                <a16:creationId xmlns:a16="http://schemas.microsoft.com/office/drawing/2014/main" id="{4EEC893F-2E6E-8648-8011-345CAE3441CC}"/>
              </a:ext>
            </a:extLst>
          </p:cNvPr>
          <p:cNvSpPr>
            <a:spLocks noGrp="1"/>
          </p:cNvSpPr>
          <p:nvPr>
            <p:ph type="dt" sz="half" idx="10"/>
          </p:nvPr>
        </p:nvSpPr>
        <p:spPr/>
        <p:txBody>
          <a:bodyPr/>
          <a:lstStyle/>
          <a:p>
            <a:fld id="{049DC8E1-D369-0F48-9062-BB068AFD07CE}" type="datetime1">
              <a:rPr lang="en-US" smtClean="0"/>
              <a:pPr/>
              <a:t>2/2/23</a:t>
            </a:fld>
            <a:endParaRPr lang="en-US" dirty="0"/>
          </a:p>
        </p:txBody>
      </p:sp>
      <p:sp>
        <p:nvSpPr>
          <p:cNvPr id="5" name="Slide Number">
            <a:extLst>
              <a:ext uri="{FF2B5EF4-FFF2-40B4-BE49-F238E27FC236}">
                <a16:creationId xmlns:a16="http://schemas.microsoft.com/office/drawing/2014/main" id="{BC6C36F4-D49A-904E-968D-C3A9784ABFE4}"/>
              </a:ext>
            </a:extLst>
          </p:cNvPr>
          <p:cNvSpPr>
            <a:spLocks noGrp="1"/>
          </p:cNvSpPr>
          <p:nvPr>
            <p:ph type="sldNum" sz="quarter" idx="12"/>
          </p:nvPr>
        </p:nvSpPr>
        <p:spPr>
          <a:xfrm>
            <a:off x="11213873" y="6181281"/>
            <a:ext cx="487680" cy="365760"/>
          </a:xfrm>
        </p:spPr>
        <p:txBody>
          <a:bodyPr/>
          <a:lstStyle/>
          <a:p>
            <a:fld id="{8A7A6979-0714-4377-B894-6BE4C2D6E202}" type="slidenum">
              <a:rPr lang="en-US" smtClean="0"/>
              <a:pPr/>
              <a:t>1</a:t>
            </a:fld>
            <a:endParaRPr lang="en-US" dirty="0"/>
          </a:p>
        </p:txBody>
      </p:sp>
    </p:spTree>
    <p:extLst>
      <p:ext uri="{BB962C8B-B14F-4D97-AF65-F5344CB8AC3E}">
        <p14:creationId xmlns:p14="http://schemas.microsoft.com/office/powerpoint/2010/main" val="26647435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157B785B-7419-6444-8F7C-456DADFC9CDE}"/>
              </a:ext>
            </a:extLst>
          </p:cNvPr>
          <p:cNvSpPr>
            <a:spLocks noGrp="1"/>
          </p:cNvSpPr>
          <p:nvPr>
            <p:ph type="ctrTitle"/>
          </p:nvPr>
        </p:nvSpPr>
        <p:spPr/>
        <p:txBody>
          <a:bodyPr/>
          <a:lstStyle/>
          <a:p>
            <a:r>
              <a:rPr lang="en-US" dirty="0"/>
              <a:t>What is Edge Computing?</a:t>
            </a:r>
          </a:p>
        </p:txBody>
      </p:sp>
      <p:sp>
        <p:nvSpPr>
          <p:cNvPr id="5" name="Date">
            <a:extLst>
              <a:ext uri="{FF2B5EF4-FFF2-40B4-BE49-F238E27FC236}">
                <a16:creationId xmlns:a16="http://schemas.microsoft.com/office/drawing/2014/main" id="{A89144A8-6334-C146-B40F-BF5885E42CD8}"/>
              </a:ext>
            </a:extLst>
          </p:cNvPr>
          <p:cNvSpPr>
            <a:spLocks noGrp="1"/>
          </p:cNvSpPr>
          <p:nvPr>
            <p:ph type="dt" sz="half" idx="2"/>
          </p:nvPr>
        </p:nvSpPr>
        <p:spPr/>
        <p:txBody>
          <a:bodyPr/>
          <a:lstStyle/>
          <a:p>
            <a:fld id="{E0C8DACD-4E35-4E4C-AC75-C3DE50F04E7E}" type="datetime1">
              <a:rPr lang="en-US" smtClean="0"/>
              <a:pPr/>
              <a:t>2/2/23</a:t>
            </a:fld>
            <a:endParaRPr lang="en-US" dirty="0"/>
          </a:p>
        </p:txBody>
      </p:sp>
      <p:sp>
        <p:nvSpPr>
          <p:cNvPr id="6" name="Slide Number">
            <a:extLst>
              <a:ext uri="{FF2B5EF4-FFF2-40B4-BE49-F238E27FC236}">
                <a16:creationId xmlns:a16="http://schemas.microsoft.com/office/drawing/2014/main" id="{F12AC305-62D1-0B42-86B3-CE1813F5523B}"/>
              </a:ext>
            </a:extLst>
          </p:cNvPr>
          <p:cNvSpPr>
            <a:spLocks noGrp="1"/>
          </p:cNvSpPr>
          <p:nvPr>
            <p:ph type="sldNum" sz="quarter" idx="4"/>
          </p:nvPr>
        </p:nvSpPr>
        <p:spPr/>
        <p:txBody>
          <a:bodyPr/>
          <a:lstStyle/>
          <a:p>
            <a:fld id="{8A7A6979-0714-4377-B894-6BE4C2D6E202}" type="slidenum">
              <a:rPr lang="en-US" smtClean="0"/>
              <a:pPr/>
              <a:t>2</a:t>
            </a:fld>
            <a:endParaRPr lang="en-US" dirty="0"/>
          </a:p>
        </p:txBody>
      </p:sp>
      <p:pic>
        <p:nvPicPr>
          <p:cNvPr id="1026" name="Picture 2" descr="Vertiv Guide to Edge Computing">
            <a:extLst>
              <a:ext uri="{FF2B5EF4-FFF2-40B4-BE49-F238E27FC236}">
                <a16:creationId xmlns:a16="http://schemas.microsoft.com/office/drawing/2014/main" id="{F0B08A9A-AFA2-6E73-99A3-20A4014B52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0629" y="1746166"/>
            <a:ext cx="8070037" cy="3365668"/>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ADD1987E-C60A-6227-0426-0DD218E098D6}"/>
              </a:ext>
            </a:extLst>
          </p:cNvPr>
          <p:cNvSpPr txBox="1"/>
          <p:nvPr/>
        </p:nvSpPr>
        <p:spPr>
          <a:xfrm>
            <a:off x="-3817" y="6415326"/>
            <a:ext cx="2007281" cy="430887"/>
          </a:xfrm>
          <a:prstGeom prst="rect">
            <a:avLst/>
          </a:prstGeom>
          <a:noFill/>
        </p:spPr>
        <p:txBody>
          <a:bodyPr wrap="none" rtlCol="0">
            <a:spAutoFit/>
          </a:bodyPr>
          <a:lstStyle/>
          <a:p>
            <a:r>
              <a:rPr lang="en-US" sz="1100" dirty="0">
                <a:hlinkClick r:id="rId4"/>
              </a:rPr>
              <a:t>https://tinyurl.com/2h3kjzhm</a:t>
            </a:r>
            <a:endParaRPr lang="en-US" sz="1100" dirty="0"/>
          </a:p>
          <a:p>
            <a:r>
              <a:rPr lang="en-US" sz="1100" dirty="0">
                <a:hlinkClick r:id="rId5"/>
              </a:rPr>
              <a:t>https://tinyurl.com/yckzkfj9</a:t>
            </a:r>
            <a:r>
              <a:rPr lang="en-US" sz="1100" dirty="0"/>
              <a:t>  </a:t>
            </a:r>
          </a:p>
        </p:txBody>
      </p:sp>
      <p:pic>
        <p:nvPicPr>
          <p:cNvPr id="1028" name="Picture 4" descr="What Is Edge Computing? The Quick Overview Explained With Examples | by  SPEC INDIA | codeburst">
            <a:extLst>
              <a:ext uri="{FF2B5EF4-FFF2-40B4-BE49-F238E27FC236}">
                <a16:creationId xmlns:a16="http://schemas.microsoft.com/office/drawing/2014/main" id="{085A6E48-AF0C-43EA-230B-53B5887F87B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32823" y="1085222"/>
            <a:ext cx="3607919" cy="1984356"/>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A70CFB04-29D0-C4BD-8578-3FDAC04C589F}"/>
              </a:ext>
            </a:extLst>
          </p:cNvPr>
          <p:cNvSpPr txBox="1"/>
          <p:nvPr/>
        </p:nvSpPr>
        <p:spPr>
          <a:xfrm>
            <a:off x="6260123" y="5602815"/>
            <a:ext cx="3356149" cy="923330"/>
          </a:xfrm>
          <a:prstGeom prst="rect">
            <a:avLst/>
          </a:prstGeom>
          <a:noFill/>
        </p:spPr>
        <p:txBody>
          <a:bodyPr wrap="square" rtlCol="0">
            <a:spAutoFit/>
          </a:bodyPr>
          <a:lstStyle/>
          <a:p>
            <a:pPr marL="285750" indent="-285750">
              <a:buFont typeface="Arial" panose="020B0604020202020204" pitchFamily="34" charset="0"/>
              <a:buChar char="•"/>
            </a:pPr>
            <a:r>
              <a:rPr lang="en-US" dirty="0"/>
              <a:t>Brings computing resources as close to originating source of data</a:t>
            </a:r>
          </a:p>
        </p:txBody>
      </p:sp>
    </p:spTree>
    <p:extLst>
      <p:ext uri="{BB962C8B-B14F-4D97-AF65-F5344CB8AC3E}">
        <p14:creationId xmlns:p14="http://schemas.microsoft.com/office/powerpoint/2010/main" val="36238238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4CA2D7D9-A500-2A47-82CF-D26789F6ABE1}"/>
              </a:ext>
            </a:extLst>
          </p:cNvPr>
          <p:cNvSpPr>
            <a:spLocks noGrp="1"/>
          </p:cNvSpPr>
          <p:nvPr>
            <p:ph type="ctrTitle"/>
          </p:nvPr>
        </p:nvSpPr>
        <p:spPr/>
        <p:txBody>
          <a:bodyPr/>
          <a:lstStyle/>
          <a:p>
            <a:r>
              <a:rPr lang="en-US" dirty="0"/>
              <a:t>Applications of Edge Computing</a:t>
            </a:r>
          </a:p>
        </p:txBody>
      </p:sp>
      <p:sp>
        <p:nvSpPr>
          <p:cNvPr id="4" name="Body Text">
            <a:extLst>
              <a:ext uri="{FF2B5EF4-FFF2-40B4-BE49-F238E27FC236}">
                <a16:creationId xmlns:a16="http://schemas.microsoft.com/office/drawing/2014/main" id="{DC145CD9-0814-B14D-AC00-49E2D2CE7D96}"/>
              </a:ext>
            </a:extLst>
          </p:cNvPr>
          <p:cNvSpPr>
            <a:spLocks noGrp="1"/>
          </p:cNvSpPr>
          <p:nvPr>
            <p:ph type="body" sz="quarter" idx="14"/>
          </p:nvPr>
        </p:nvSpPr>
        <p:spPr>
          <a:xfrm>
            <a:off x="908120" y="1920876"/>
            <a:ext cx="4591332" cy="3411537"/>
          </a:xfrm>
        </p:spPr>
        <p:txBody>
          <a:bodyPr/>
          <a:lstStyle/>
          <a:p>
            <a:pPr lvl="0"/>
            <a:r>
              <a:rPr lang="en-US" dirty="0"/>
              <a:t>Autonomous vehicles</a:t>
            </a:r>
          </a:p>
          <a:p>
            <a:pPr lvl="0"/>
            <a:endParaRPr lang="en-US" dirty="0"/>
          </a:p>
          <a:p>
            <a:pPr lvl="0"/>
            <a:r>
              <a:rPr lang="en-US" dirty="0"/>
              <a:t>Healthcare industry for patient monitoring</a:t>
            </a:r>
          </a:p>
          <a:p>
            <a:pPr lvl="0"/>
            <a:endParaRPr lang="en-US" dirty="0"/>
          </a:p>
          <a:p>
            <a:pPr lvl="0"/>
            <a:r>
              <a:rPr lang="en-US" dirty="0"/>
              <a:t>Digital agriculture systems</a:t>
            </a:r>
          </a:p>
          <a:p>
            <a:pPr lvl="0"/>
            <a:endParaRPr lang="en-US" dirty="0"/>
          </a:p>
          <a:p>
            <a:pPr lvl="0"/>
            <a:r>
              <a:rPr lang="en-US" dirty="0"/>
              <a:t>Smart homes</a:t>
            </a:r>
          </a:p>
          <a:p>
            <a:pPr lvl="0"/>
            <a:endParaRPr lang="en-US" dirty="0"/>
          </a:p>
          <a:p>
            <a:pPr lvl="0"/>
            <a:r>
              <a:rPr lang="en-US" dirty="0"/>
              <a:t>Smart cities </a:t>
            </a:r>
          </a:p>
          <a:p>
            <a:pPr lvl="0"/>
            <a:endParaRPr lang="en-US" dirty="0"/>
          </a:p>
          <a:p>
            <a:pPr lvl="0"/>
            <a:r>
              <a:rPr lang="en-US" dirty="0"/>
              <a:t>Aerial and ground robots</a:t>
            </a:r>
          </a:p>
        </p:txBody>
      </p:sp>
      <p:sp>
        <p:nvSpPr>
          <p:cNvPr id="6" name="Date">
            <a:extLst>
              <a:ext uri="{FF2B5EF4-FFF2-40B4-BE49-F238E27FC236}">
                <a16:creationId xmlns:a16="http://schemas.microsoft.com/office/drawing/2014/main" id="{21019431-9B99-5843-A9A4-0370000D39E2}"/>
              </a:ext>
            </a:extLst>
          </p:cNvPr>
          <p:cNvSpPr>
            <a:spLocks noGrp="1"/>
          </p:cNvSpPr>
          <p:nvPr>
            <p:ph type="dt" sz="half" idx="2"/>
          </p:nvPr>
        </p:nvSpPr>
        <p:spPr/>
        <p:txBody>
          <a:bodyPr/>
          <a:lstStyle/>
          <a:p>
            <a:fld id="{E0C8DACD-4E35-4E4C-AC75-C3DE50F04E7E}" type="datetime1">
              <a:rPr lang="en-US" smtClean="0"/>
              <a:pPr/>
              <a:t>2/2/23</a:t>
            </a:fld>
            <a:endParaRPr lang="en-US" dirty="0"/>
          </a:p>
        </p:txBody>
      </p:sp>
      <p:sp>
        <p:nvSpPr>
          <p:cNvPr id="7" name="Slide Number">
            <a:extLst>
              <a:ext uri="{FF2B5EF4-FFF2-40B4-BE49-F238E27FC236}">
                <a16:creationId xmlns:a16="http://schemas.microsoft.com/office/drawing/2014/main" id="{361A6DE1-C3E0-2141-AA64-FC84F35B0648}"/>
              </a:ext>
            </a:extLst>
          </p:cNvPr>
          <p:cNvSpPr>
            <a:spLocks noGrp="1"/>
          </p:cNvSpPr>
          <p:nvPr>
            <p:ph type="sldNum" sz="quarter" idx="4"/>
          </p:nvPr>
        </p:nvSpPr>
        <p:spPr/>
        <p:txBody>
          <a:bodyPr/>
          <a:lstStyle/>
          <a:p>
            <a:fld id="{8A7A6979-0714-4377-B894-6BE4C2D6E202}" type="slidenum">
              <a:rPr lang="en-US" smtClean="0"/>
              <a:pPr/>
              <a:t>3</a:t>
            </a:fld>
            <a:endParaRPr lang="en-US" dirty="0"/>
          </a:p>
        </p:txBody>
      </p:sp>
      <p:pic>
        <p:nvPicPr>
          <p:cNvPr id="1026" name="Picture 2" descr="5 Examples of Edge Computing Solutions in Use Today | Lanner">
            <a:extLst>
              <a:ext uri="{FF2B5EF4-FFF2-40B4-BE49-F238E27FC236}">
                <a16:creationId xmlns:a16="http://schemas.microsoft.com/office/drawing/2014/main" id="{BA2243B8-DC8D-D86C-837D-169026532FEC}"/>
              </a:ext>
            </a:extLst>
          </p:cNvPr>
          <p:cNvPicPr>
            <a:picLocks noGrp="1" noChangeAspect="1" noChangeArrowheads="1"/>
          </p:cNvPicPr>
          <p:nvPr>
            <p:ph sz="quarter" idx="13"/>
          </p:nvPr>
        </p:nvPicPr>
        <p:blipFill>
          <a:blip r:embed="rId3">
            <a:extLst>
              <a:ext uri="{28A0092B-C50C-407E-A947-70E740481C1C}">
                <a14:useLocalDpi xmlns:a14="http://schemas.microsoft.com/office/drawing/2010/main" val="0"/>
              </a:ext>
            </a:extLst>
          </a:blip>
          <a:srcRect/>
          <a:stretch>
            <a:fillRect/>
          </a:stretch>
        </p:blipFill>
        <p:spPr bwMode="auto">
          <a:xfrm>
            <a:off x="6099478" y="2305708"/>
            <a:ext cx="5726761" cy="262189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99A0BF1A-242C-532C-FD92-E0E22FA97ED7}"/>
              </a:ext>
            </a:extLst>
          </p:cNvPr>
          <p:cNvSpPr txBox="1"/>
          <p:nvPr/>
        </p:nvSpPr>
        <p:spPr>
          <a:xfrm>
            <a:off x="6167121" y="4927599"/>
            <a:ext cx="5841999" cy="738664"/>
          </a:xfrm>
          <a:prstGeom prst="rect">
            <a:avLst/>
          </a:prstGeom>
          <a:noFill/>
        </p:spPr>
        <p:txBody>
          <a:bodyPr wrap="square" rtlCol="0">
            <a:spAutoFit/>
          </a:bodyPr>
          <a:lstStyle/>
          <a:p>
            <a:r>
              <a:rPr lang="en-US" sz="700" dirty="0"/>
              <a:t>https://</a:t>
            </a:r>
            <a:r>
              <a:rPr lang="en-US" sz="700" dirty="0" err="1"/>
              <a:t>www.google.com</a:t>
            </a:r>
            <a:r>
              <a:rPr lang="en-US" sz="700" dirty="0"/>
              <a:t>/</a:t>
            </a:r>
            <a:r>
              <a:rPr lang="en-US" sz="700" dirty="0" err="1"/>
              <a:t>imgres?imgurl</a:t>
            </a:r>
            <a:r>
              <a:rPr lang="en-US" sz="700" dirty="0"/>
              <a:t>=https%3A%2F%2Fwww.lanner-america.com%2Fwp-content%2Fuploads%2F5_examples_of_edge_computing.png&amp;imgrefurl=https%3A%2F%2Fwww.lanner-america.com%2Fblog%2F5-examples-edge-computing-solutions-use-today%2F&amp;tbnid=U88atFSp_3PjoM&amp;vet=12ahUKEwim6MWsuNT8AhVF6ckDHewDBt0QMygZegUIARD5AQ..i&amp;docid=6NWrZ8adPey5wM&amp;w=1200&amp;h=550&amp;q=edge%20computer%20project%20examples&amp;client=</a:t>
            </a:r>
            <a:r>
              <a:rPr lang="en-US" sz="700" dirty="0" err="1"/>
              <a:t>safari&amp;ved</a:t>
            </a:r>
            <a:r>
              <a:rPr lang="en-US" sz="700" dirty="0"/>
              <a:t>=2ahUKEwim6MWsuNT8AhVF6ckDHewDBt0QMygZegUIARD5AQ</a:t>
            </a:r>
          </a:p>
        </p:txBody>
      </p:sp>
    </p:spTree>
    <p:extLst>
      <p:ext uri="{BB962C8B-B14F-4D97-AF65-F5344CB8AC3E}">
        <p14:creationId xmlns:p14="http://schemas.microsoft.com/office/powerpoint/2010/main" val="14065207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4CA2D7D9-A500-2A47-82CF-D26789F6ABE1}"/>
              </a:ext>
            </a:extLst>
          </p:cNvPr>
          <p:cNvSpPr>
            <a:spLocks noGrp="1"/>
          </p:cNvSpPr>
          <p:nvPr>
            <p:ph type="ctrTitle"/>
          </p:nvPr>
        </p:nvSpPr>
        <p:spPr/>
        <p:txBody>
          <a:bodyPr/>
          <a:lstStyle/>
          <a:p>
            <a:r>
              <a:rPr lang="en-US" dirty="0"/>
              <a:t>Edge Device Kits</a:t>
            </a:r>
          </a:p>
        </p:txBody>
      </p:sp>
      <p:sp>
        <p:nvSpPr>
          <p:cNvPr id="4" name="Body Text">
            <a:extLst>
              <a:ext uri="{FF2B5EF4-FFF2-40B4-BE49-F238E27FC236}">
                <a16:creationId xmlns:a16="http://schemas.microsoft.com/office/drawing/2014/main" id="{DC145CD9-0814-B14D-AC00-49E2D2CE7D96}"/>
              </a:ext>
            </a:extLst>
          </p:cNvPr>
          <p:cNvSpPr>
            <a:spLocks noGrp="1"/>
          </p:cNvSpPr>
          <p:nvPr>
            <p:ph type="body" sz="quarter" idx="14"/>
          </p:nvPr>
        </p:nvSpPr>
        <p:spPr>
          <a:xfrm>
            <a:off x="1638300" y="1325564"/>
            <a:ext cx="4591332" cy="4579936"/>
          </a:xfrm>
        </p:spPr>
        <p:txBody>
          <a:bodyPr>
            <a:normAutofit fontScale="92500" lnSpcReduction="10000"/>
          </a:bodyPr>
          <a:lstStyle/>
          <a:p>
            <a:pPr marL="342900" lvl="0" indent="-342900">
              <a:buFont typeface="+mj-lt"/>
              <a:buAutoNum type="arabicPeriod"/>
            </a:pPr>
            <a:r>
              <a:rPr lang="en-US" dirty="0"/>
              <a:t>NVIDIA Jetson Xavier NX</a:t>
            </a:r>
          </a:p>
          <a:p>
            <a:pPr marL="342900" lvl="0" indent="-342900">
              <a:buFont typeface="+mj-lt"/>
              <a:buAutoNum type="arabicPeriod"/>
            </a:pPr>
            <a:endParaRPr lang="en-US" dirty="0"/>
          </a:p>
          <a:p>
            <a:pPr marL="342900" lvl="0" indent="-342900">
              <a:buFont typeface="+mj-lt"/>
              <a:buAutoNum type="arabicPeriod"/>
            </a:pPr>
            <a:r>
              <a:rPr lang="en-US" dirty="0"/>
              <a:t>256GB NVM SSD</a:t>
            </a:r>
          </a:p>
          <a:p>
            <a:pPr marL="342900" lvl="0" indent="-342900">
              <a:buFont typeface="+mj-lt"/>
              <a:buAutoNum type="arabicPeriod"/>
            </a:pPr>
            <a:endParaRPr lang="en-US" dirty="0"/>
          </a:p>
          <a:p>
            <a:pPr marL="342900" lvl="0" indent="-342900">
              <a:buFont typeface="+mj-lt"/>
              <a:buAutoNum type="arabicPeriod"/>
            </a:pPr>
            <a:r>
              <a:rPr lang="en-US" dirty="0"/>
              <a:t>WIFI Adapter</a:t>
            </a:r>
          </a:p>
          <a:p>
            <a:pPr marL="342900" lvl="0" indent="-342900">
              <a:buFont typeface="+mj-lt"/>
              <a:buAutoNum type="arabicPeriod"/>
            </a:pPr>
            <a:endParaRPr lang="en-US" dirty="0"/>
          </a:p>
          <a:p>
            <a:pPr marL="342900" lvl="0" indent="-342900">
              <a:buFont typeface="+mj-lt"/>
              <a:buAutoNum type="arabicPeriod"/>
            </a:pPr>
            <a:r>
              <a:rPr lang="en-US" dirty="0"/>
              <a:t>Power Cable</a:t>
            </a:r>
          </a:p>
          <a:p>
            <a:pPr marL="342900" lvl="0" indent="-342900">
              <a:buFont typeface="+mj-lt"/>
              <a:buAutoNum type="arabicPeriod"/>
            </a:pPr>
            <a:endParaRPr lang="en-US" dirty="0"/>
          </a:p>
          <a:p>
            <a:pPr marL="342900" lvl="0" indent="-342900">
              <a:buFont typeface="+mj-lt"/>
              <a:buAutoNum type="arabicPeriod"/>
            </a:pPr>
            <a:r>
              <a:rPr lang="en-US" dirty="0"/>
              <a:t>Jumper Cable Set</a:t>
            </a:r>
          </a:p>
          <a:p>
            <a:pPr marL="342900" lvl="0" indent="-342900">
              <a:buFont typeface="+mj-lt"/>
              <a:buAutoNum type="arabicPeriod"/>
            </a:pPr>
            <a:endParaRPr lang="en-US" dirty="0"/>
          </a:p>
          <a:p>
            <a:pPr marL="342900" lvl="0" indent="-342900">
              <a:buFont typeface="+mj-lt"/>
              <a:buAutoNum type="arabicPeriod"/>
            </a:pPr>
            <a:r>
              <a:rPr lang="en-US" dirty="0"/>
              <a:t>IMU Sensor</a:t>
            </a:r>
          </a:p>
          <a:p>
            <a:pPr marL="342900" lvl="0" indent="-342900">
              <a:buFont typeface="+mj-lt"/>
              <a:buAutoNum type="arabicPeriod"/>
            </a:pPr>
            <a:endParaRPr lang="en-US" dirty="0"/>
          </a:p>
          <a:p>
            <a:pPr marL="342900" lvl="0" indent="-342900">
              <a:buFont typeface="+mj-lt"/>
              <a:buAutoNum type="arabicPeriod"/>
            </a:pPr>
            <a:r>
              <a:rPr lang="en-US" dirty="0"/>
              <a:t>GPS Sensor</a:t>
            </a:r>
          </a:p>
          <a:p>
            <a:pPr marL="342900" lvl="0" indent="-342900">
              <a:buFont typeface="+mj-lt"/>
              <a:buAutoNum type="arabicPeriod"/>
            </a:pPr>
            <a:endParaRPr lang="en-US" dirty="0"/>
          </a:p>
          <a:p>
            <a:pPr marL="342900" lvl="0" indent="-342900">
              <a:buFont typeface="+mj-lt"/>
              <a:buAutoNum type="arabicPeriod"/>
            </a:pPr>
            <a:r>
              <a:rPr lang="en-US" dirty="0"/>
              <a:t>Camera Sensor</a:t>
            </a:r>
          </a:p>
          <a:p>
            <a:pPr marL="342900" lvl="0" indent="-342900">
              <a:buFont typeface="+mj-lt"/>
              <a:buAutoNum type="arabicPeriod"/>
            </a:pPr>
            <a:endParaRPr lang="en-US" dirty="0"/>
          </a:p>
          <a:p>
            <a:pPr marL="342900" lvl="0" indent="-342900">
              <a:buFont typeface="+mj-lt"/>
              <a:buAutoNum type="arabicPeriod"/>
            </a:pPr>
            <a:r>
              <a:rPr lang="en-US" dirty="0"/>
              <a:t>Soil Moisture Sensor</a:t>
            </a:r>
          </a:p>
          <a:p>
            <a:pPr marL="342900" lvl="0" indent="-342900">
              <a:buFont typeface="+mj-lt"/>
              <a:buAutoNum type="arabicPeriod"/>
            </a:pPr>
            <a:endParaRPr lang="en-US" dirty="0"/>
          </a:p>
          <a:p>
            <a:pPr marL="342900" lvl="0" indent="-342900">
              <a:buFont typeface="+mj-lt"/>
              <a:buAutoNum type="arabicPeriod"/>
            </a:pPr>
            <a:r>
              <a:rPr lang="en-US" dirty="0"/>
              <a:t>Environmental Sensor</a:t>
            </a:r>
          </a:p>
        </p:txBody>
      </p:sp>
      <p:sp>
        <p:nvSpPr>
          <p:cNvPr id="6" name="Date">
            <a:extLst>
              <a:ext uri="{FF2B5EF4-FFF2-40B4-BE49-F238E27FC236}">
                <a16:creationId xmlns:a16="http://schemas.microsoft.com/office/drawing/2014/main" id="{21019431-9B99-5843-A9A4-0370000D39E2}"/>
              </a:ext>
            </a:extLst>
          </p:cNvPr>
          <p:cNvSpPr>
            <a:spLocks noGrp="1"/>
          </p:cNvSpPr>
          <p:nvPr>
            <p:ph type="dt" sz="half" idx="2"/>
          </p:nvPr>
        </p:nvSpPr>
        <p:spPr/>
        <p:txBody>
          <a:bodyPr/>
          <a:lstStyle/>
          <a:p>
            <a:fld id="{E0C8DACD-4E35-4E4C-AC75-C3DE50F04E7E}" type="datetime1">
              <a:rPr lang="en-US" smtClean="0"/>
              <a:pPr/>
              <a:t>2/2/23</a:t>
            </a:fld>
            <a:endParaRPr lang="en-US" dirty="0"/>
          </a:p>
        </p:txBody>
      </p:sp>
      <p:sp>
        <p:nvSpPr>
          <p:cNvPr id="7" name="Slide Number">
            <a:extLst>
              <a:ext uri="{FF2B5EF4-FFF2-40B4-BE49-F238E27FC236}">
                <a16:creationId xmlns:a16="http://schemas.microsoft.com/office/drawing/2014/main" id="{361A6DE1-C3E0-2141-AA64-FC84F35B0648}"/>
              </a:ext>
            </a:extLst>
          </p:cNvPr>
          <p:cNvSpPr>
            <a:spLocks noGrp="1"/>
          </p:cNvSpPr>
          <p:nvPr>
            <p:ph type="sldNum" sz="quarter" idx="4"/>
          </p:nvPr>
        </p:nvSpPr>
        <p:spPr/>
        <p:txBody>
          <a:bodyPr/>
          <a:lstStyle/>
          <a:p>
            <a:fld id="{8A7A6979-0714-4377-B894-6BE4C2D6E202}" type="slidenum">
              <a:rPr lang="en-US" smtClean="0"/>
              <a:pPr/>
              <a:t>4</a:t>
            </a:fld>
            <a:endParaRPr lang="en-US" dirty="0"/>
          </a:p>
        </p:txBody>
      </p:sp>
      <p:pic>
        <p:nvPicPr>
          <p:cNvPr id="3" name="Picture 2">
            <a:extLst>
              <a:ext uri="{FF2B5EF4-FFF2-40B4-BE49-F238E27FC236}">
                <a16:creationId xmlns:a16="http://schemas.microsoft.com/office/drawing/2014/main" id="{E1EE2692-334B-5CCB-DD18-C9F4EDAD5572}"/>
              </a:ext>
            </a:extLst>
          </p:cNvPr>
          <p:cNvPicPr>
            <a:picLocks noChangeAspect="1"/>
          </p:cNvPicPr>
          <p:nvPr/>
        </p:nvPicPr>
        <p:blipFill rotWithShape="1">
          <a:blip r:embed="rId3"/>
          <a:srcRect l="18508" t="24118" r="17075" b="38891"/>
          <a:stretch/>
        </p:blipFill>
        <p:spPr>
          <a:xfrm>
            <a:off x="6096000" y="1062263"/>
            <a:ext cx="3870961" cy="2905760"/>
          </a:xfrm>
          <a:prstGeom prst="rect">
            <a:avLst/>
          </a:prstGeom>
          <a:noFill/>
        </p:spPr>
      </p:pic>
      <p:pic>
        <p:nvPicPr>
          <p:cNvPr id="8" name="Picture Placeholder 8">
            <a:extLst>
              <a:ext uri="{FF2B5EF4-FFF2-40B4-BE49-F238E27FC236}">
                <a16:creationId xmlns:a16="http://schemas.microsoft.com/office/drawing/2014/main" id="{3C3C0FBD-A444-3229-5E4C-7D04E699F25E}"/>
              </a:ext>
            </a:extLst>
          </p:cNvPr>
          <p:cNvPicPr>
            <a:picLocks noChangeAspect="1"/>
          </p:cNvPicPr>
          <p:nvPr/>
        </p:nvPicPr>
        <p:blipFill rotWithShape="1">
          <a:blip r:embed="rId4"/>
          <a:srcRect l="31159" t="31485" r="36579" b="28493"/>
          <a:stretch/>
        </p:blipFill>
        <p:spPr>
          <a:xfrm>
            <a:off x="4055427" y="2474399"/>
            <a:ext cx="1605279" cy="1493624"/>
          </a:xfrm>
          <a:prstGeom prst="rect">
            <a:avLst/>
          </a:prstGeom>
        </p:spPr>
      </p:pic>
      <p:pic>
        <p:nvPicPr>
          <p:cNvPr id="9" name="Picture Placeholder 6">
            <a:extLst>
              <a:ext uri="{FF2B5EF4-FFF2-40B4-BE49-F238E27FC236}">
                <a16:creationId xmlns:a16="http://schemas.microsoft.com/office/drawing/2014/main" id="{12D0E2C7-4719-23C3-A48A-148C3699E45F}"/>
              </a:ext>
            </a:extLst>
          </p:cNvPr>
          <p:cNvPicPr>
            <a:picLocks noChangeAspect="1"/>
          </p:cNvPicPr>
          <p:nvPr/>
        </p:nvPicPr>
        <p:blipFill rotWithShape="1">
          <a:blip r:embed="rId5"/>
          <a:srcRect l="40280" t="27429" r="27571" b="35181"/>
          <a:stretch/>
        </p:blipFill>
        <p:spPr>
          <a:xfrm>
            <a:off x="4804604" y="4274504"/>
            <a:ext cx="1712205" cy="1493625"/>
          </a:xfrm>
          <a:prstGeom prst="rect">
            <a:avLst/>
          </a:prstGeom>
        </p:spPr>
      </p:pic>
      <p:pic>
        <p:nvPicPr>
          <p:cNvPr id="10" name="Picture Placeholder 6">
            <a:extLst>
              <a:ext uri="{FF2B5EF4-FFF2-40B4-BE49-F238E27FC236}">
                <a16:creationId xmlns:a16="http://schemas.microsoft.com/office/drawing/2014/main" id="{D7C0E7F1-E99C-397B-8C16-071739517315}"/>
              </a:ext>
            </a:extLst>
          </p:cNvPr>
          <p:cNvPicPr>
            <a:picLocks noChangeAspect="1"/>
          </p:cNvPicPr>
          <p:nvPr/>
        </p:nvPicPr>
        <p:blipFill rotWithShape="1">
          <a:blip r:embed="rId6"/>
          <a:srcRect l="27022" t="12079" r="25292" b="44451"/>
          <a:stretch/>
        </p:blipFill>
        <p:spPr>
          <a:xfrm>
            <a:off x="6892251" y="4854706"/>
            <a:ext cx="2207647" cy="1509455"/>
          </a:xfrm>
          <a:prstGeom prst="rect">
            <a:avLst/>
          </a:prstGeom>
        </p:spPr>
      </p:pic>
      <p:pic>
        <p:nvPicPr>
          <p:cNvPr id="11" name="Picture 10">
            <a:extLst>
              <a:ext uri="{FF2B5EF4-FFF2-40B4-BE49-F238E27FC236}">
                <a16:creationId xmlns:a16="http://schemas.microsoft.com/office/drawing/2014/main" id="{B3BF2368-521C-BE77-1BFC-6D42492DD31D}"/>
              </a:ext>
            </a:extLst>
          </p:cNvPr>
          <p:cNvPicPr>
            <a:picLocks noChangeAspect="1"/>
          </p:cNvPicPr>
          <p:nvPr/>
        </p:nvPicPr>
        <p:blipFill>
          <a:blip r:embed="rId7"/>
          <a:stretch>
            <a:fillRect/>
          </a:stretch>
        </p:blipFill>
        <p:spPr>
          <a:xfrm>
            <a:off x="10049694" y="1379447"/>
            <a:ext cx="1975876" cy="2895057"/>
          </a:xfrm>
          <a:prstGeom prst="rect">
            <a:avLst/>
          </a:prstGeom>
          <a:noFill/>
        </p:spPr>
      </p:pic>
      <p:pic>
        <p:nvPicPr>
          <p:cNvPr id="12" name="Picture Placeholder 6" descr="A picture containing electronics&#10;&#10;Description automatically generated">
            <a:extLst>
              <a:ext uri="{FF2B5EF4-FFF2-40B4-BE49-F238E27FC236}">
                <a16:creationId xmlns:a16="http://schemas.microsoft.com/office/drawing/2014/main" id="{1B3CB1EC-5076-591B-1798-A5B7051F0DC7}"/>
              </a:ext>
            </a:extLst>
          </p:cNvPr>
          <p:cNvPicPr>
            <a:picLocks noChangeAspect="1"/>
          </p:cNvPicPr>
          <p:nvPr/>
        </p:nvPicPr>
        <p:blipFill rotWithShape="1">
          <a:blip r:embed="rId8"/>
          <a:srcRect l="21042" t="36371" r="40202" b="30154"/>
          <a:stretch/>
        </p:blipFill>
        <p:spPr>
          <a:xfrm>
            <a:off x="9394399" y="4386240"/>
            <a:ext cx="1310589" cy="1509456"/>
          </a:xfrm>
          <a:prstGeom prst="rect">
            <a:avLst/>
          </a:prstGeom>
        </p:spPr>
      </p:pic>
    </p:spTree>
    <p:extLst>
      <p:ext uri="{BB962C8B-B14F-4D97-AF65-F5344CB8AC3E}">
        <p14:creationId xmlns:p14="http://schemas.microsoft.com/office/powerpoint/2010/main" val="42010471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4CA2D7D9-A500-2A47-82CF-D26789F6ABE1}"/>
              </a:ext>
            </a:extLst>
          </p:cNvPr>
          <p:cNvSpPr>
            <a:spLocks noGrp="1"/>
          </p:cNvSpPr>
          <p:nvPr>
            <p:ph type="ctrTitle"/>
          </p:nvPr>
        </p:nvSpPr>
        <p:spPr/>
        <p:txBody>
          <a:bodyPr/>
          <a:lstStyle/>
          <a:p>
            <a:r>
              <a:rPr lang="en-US" dirty="0"/>
              <a:t>NVIDIA Jetson Xavier NX</a:t>
            </a:r>
          </a:p>
        </p:txBody>
      </p:sp>
      <p:sp>
        <p:nvSpPr>
          <p:cNvPr id="4" name="Body Text">
            <a:extLst>
              <a:ext uri="{FF2B5EF4-FFF2-40B4-BE49-F238E27FC236}">
                <a16:creationId xmlns:a16="http://schemas.microsoft.com/office/drawing/2014/main" id="{DC145CD9-0814-B14D-AC00-49E2D2CE7D96}"/>
              </a:ext>
            </a:extLst>
          </p:cNvPr>
          <p:cNvSpPr>
            <a:spLocks noGrp="1"/>
          </p:cNvSpPr>
          <p:nvPr>
            <p:ph type="body" sz="quarter" idx="14"/>
          </p:nvPr>
        </p:nvSpPr>
        <p:spPr>
          <a:xfrm>
            <a:off x="1918864" y="4040829"/>
            <a:ext cx="4591332" cy="3411537"/>
          </a:xfrm>
        </p:spPr>
        <p:txBody>
          <a:bodyPr/>
          <a:lstStyle/>
          <a:p>
            <a:pPr lvl="0"/>
            <a:endParaRPr lang="en-US" dirty="0">
              <a:hlinkClick r:id="rId3"/>
            </a:endParaRPr>
          </a:p>
          <a:p>
            <a:pPr lvl="0"/>
            <a:endParaRPr lang="en-US" dirty="0">
              <a:hlinkClick r:id="rId3"/>
            </a:endParaRPr>
          </a:p>
          <a:p>
            <a:pPr lvl="0"/>
            <a:r>
              <a:rPr lang="en-US" dirty="0">
                <a:hlinkClick r:id="rId3"/>
              </a:rPr>
              <a:t>https://www.nvidia.com/en-us/autonomous-machines/embedded-systems/jetson-xavier-nx/</a:t>
            </a:r>
            <a:r>
              <a:rPr lang="en-US" dirty="0"/>
              <a:t> </a:t>
            </a:r>
          </a:p>
        </p:txBody>
      </p:sp>
      <p:pic>
        <p:nvPicPr>
          <p:cNvPr id="8" name="Content Placeholder 7">
            <a:extLst>
              <a:ext uri="{FF2B5EF4-FFF2-40B4-BE49-F238E27FC236}">
                <a16:creationId xmlns:a16="http://schemas.microsoft.com/office/drawing/2014/main" id="{9950F614-B7E2-D1BD-6CF6-90D44CD77965}"/>
              </a:ext>
            </a:extLst>
          </p:cNvPr>
          <p:cNvPicPr>
            <a:picLocks noGrp="1" noChangeAspect="1"/>
          </p:cNvPicPr>
          <p:nvPr>
            <p:ph sz="quarter" idx="13"/>
          </p:nvPr>
        </p:nvPicPr>
        <p:blipFill>
          <a:blip r:embed="rId4"/>
          <a:stretch>
            <a:fillRect/>
          </a:stretch>
        </p:blipFill>
        <p:spPr>
          <a:xfrm>
            <a:off x="1312721" y="1558550"/>
            <a:ext cx="9566557" cy="2728969"/>
          </a:xfrm>
          <a:prstGeom prst="rect">
            <a:avLst/>
          </a:prstGeom>
        </p:spPr>
      </p:pic>
      <p:sp>
        <p:nvSpPr>
          <p:cNvPr id="6" name="Date">
            <a:extLst>
              <a:ext uri="{FF2B5EF4-FFF2-40B4-BE49-F238E27FC236}">
                <a16:creationId xmlns:a16="http://schemas.microsoft.com/office/drawing/2014/main" id="{21019431-9B99-5843-A9A4-0370000D39E2}"/>
              </a:ext>
            </a:extLst>
          </p:cNvPr>
          <p:cNvSpPr>
            <a:spLocks noGrp="1"/>
          </p:cNvSpPr>
          <p:nvPr>
            <p:ph type="dt" sz="half" idx="2"/>
          </p:nvPr>
        </p:nvSpPr>
        <p:spPr/>
        <p:txBody>
          <a:bodyPr/>
          <a:lstStyle/>
          <a:p>
            <a:fld id="{E0C8DACD-4E35-4E4C-AC75-C3DE50F04E7E}" type="datetime1">
              <a:rPr lang="en-US" smtClean="0"/>
              <a:pPr/>
              <a:t>2/2/23</a:t>
            </a:fld>
            <a:endParaRPr lang="en-US" dirty="0"/>
          </a:p>
        </p:txBody>
      </p:sp>
      <p:sp>
        <p:nvSpPr>
          <p:cNvPr id="7" name="Slide Number">
            <a:extLst>
              <a:ext uri="{FF2B5EF4-FFF2-40B4-BE49-F238E27FC236}">
                <a16:creationId xmlns:a16="http://schemas.microsoft.com/office/drawing/2014/main" id="{361A6DE1-C3E0-2141-AA64-FC84F35B0648}"/>
              </a:ext>
            </a:extLst>
          </p:cNvPr>
          <p:cNvSpPr>
            <a:spLocks noGrp="1"/>
          </p:cNvSpPr>
          <p:nvPr>
            <p:ph type="sldNum" sz="quarter" idx="4"/>
          </p:nvPr>
        </p:nvSpPr>
        <p:spPr/>
        <p:txBody>
          <a:bodyPr/>
          <a:lstStyle/>
          <a:p>
            <a:fld id="{8A7A6979-0714-4377-B894-6BE4C2D6E202}" type="slidenum">
              <a:rPr lang="en-US" smtClean="0"/>
              <a:pPr/>
              <a:t>5</a:t>
            </a:fld>
            <a:endParaRPr lang="en-US" dirty="0"/>
          </a:p>
        </p:txBody>
      </p:sp>
    </p:spTree>
    <p:extLst>
      <p:ext uri="{BB962C8B-B14F-4D97-AF65-F5344CB8AC3E}">
        <p14:creationId xmlns:p14="http://schemas.microsoft.com/office/powerpoint/2010/main" val="38908027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0964EC-BB51-8E26-CF92-4784A4778E16}"/>
              </a:ext>
            </a:extLst>
          </p:cNvPr>
          <p:cNvSpPr>
            <a:spLocks noGrp="1"/>
          </p:cNvSpPr>
          <p:nvPr>
            <p:ph type="ctrTitle"/>
          </p:nvPr>
        </p:nvSpPr>
        <p:spPr/>
        <p:txBody>
          <a:bodyPr/>
          <a:lstStyle/>
          <a:p>
            <a:r>
              <a:rPr lang="en-US" dirty="0"/>
              <a:t>Task</a:t>
            </a:r>
          </a:p>
        </p:txBody>
      </p:sp>
      <p:sp>
        <p:nvSpPr>
          <p:cNvPr id="6" name="Date Placeholder 5">
            <a:extLst>
              <a:ext uri="{FF2B5EF4-FFF2-40B4-BE49-F238E27FC236}">
                <a16:creationId xmlns:a16="http://schemas.microsoft.com/office/drawing/2014/main" id="{51BB326C-E98A-1BB1-9D2C-F620AE9B362D}"/>
              </a:ext>
            </a:extLst>
          </p:cNvPr>
          <p:cNvSpPr>
            <a:spLocks noGrp="1"/>
          </p:cNvSpPr>
          <p:nvPr>
            <p:ph type="dt" sz="half" idx="2"/>
          </p:nvPr>
        </p:nvSpPr>
        <p:spPr/>
        <p:txBody>
          <a:bodyPr/>
          <a:lstStyle/>
          <a:p>
            <a:fld id="{E0C8DACD-4E35-4E4C-AC75-C3DE50F04E7E}" type="datetime1">
              <a:rPr lang="en-US" smtClean="0"/>
              <a:pPr/>
              <a:t>2/2/23</a:t>
            </a:fld>
            <a:endParaRPr lang="en-US" dirty="0"/>
          </a:p>
        </p:txBody>
      </p:sp>
      <p:sp>
        <p:nvSpPr>
          <p:cNvPr id="7" name="Slide Number Placeholder 6">
            <a:extLst>
              <a:ext uri="{FF2B5EF4-FFF2-40B4-BE49-F238E27FC236}">
                <a16:creationId xmlns:a16="http://schemas.microsoft.com/office/drawing/2014/main" id="{483248B7-EA1B-A73D-CE67-5BB6A7FE3285}"/>
              </a:ext>
            </a:extLst>
          </p:cNvPr>
          <p:cNvSpPr>
            <a:spLocks noGrp="1"/>
          </p:cNvSpPr>
          <p:nvPr>
            <p:ph type="sldNum" sz="quarter" idx="4"/>
          </p:nvPr>
        </p:nvSpPr>
        <p:spPr/>
        <p:txBody>
          <a:bodyPr/>
          <a:lstStyle/>
          <a:p>
            <a:fld id="{8A7A6979-0714-4377-B894-6BE4C2D6E202}" type="slidenum">
              <a:rPr lang="en-US" smtClean="0"/>
              <a:pPr/>
              <a:t>6</a:t>
            </a:fld>
            <a:endParaRPr lang="en-US" dirty="0"/>
          </a:p>
        </p:txBody>
      </p:sp>
      <p:pic>
        <p:nvPicPr>
          <p:cNvPr id="3" name="Picture 2">
            <a:extLst>
              <a:ext uri="{FF2B5EF4-FFF2-40B4-BE49-F238E27FC236}">
                <a16:creationId xmlns:a16="http://schemas.microsoft.com/office/drawing/2014/main" id="{4ACEA9CE-F8E7-C5F5-5475-F2BCF7DBCA83}"/>
              </a:ext>
            </a:extLst>
          </p:cNvPr>
          <p:cNvPicPr>
            <a:picLocks noChangeAspect="1"/>
          </p:cNvPicPr>
          <p:nvPr/>
        </p:nvPicPr>
        <p:blipFill>
          <a:blip r:embed="rId2"/>
          <a:stretch>
            <a:fillRect/>
          </a:stretch>
        </p:blipFill>
        <p:spPr>
          <a:xfrm>
            <a:off x="5046617" y="999681"/>
            <a:ext cx="4754880" cy="5547360"/>
          </a:xfrm>
          <a:prstGeom prst="rect">
            <a:avLst/>
          </a:prstGeom>
        </p:spPr>
      </p:pic>
      <p:sp>
        <p:nvSpPr>
          <p:cNvPr id="4" name="TextBox 3">
            <a:extLst>
              <a:ext uri="{FF2B5EF4-FFF2-40B4-BE49-F238E27FC236}">
                <a16:creationId xmlns:a16="http://schemas.microsoft.com/office/drawing/2014/main" id="{E9C21A0F-B333-98C6-153C-F6B289F2A624}"/>
              </a:ext>
            </a:extLst>
          </p:cNvPr>
          <p:cNvSpPr txBox="1"/>
          <p:nvPr/>
        </p:nvSpPr>
        <p:spPr>
          <a:xfrm>
            <a:off x="1557380" y="3429000"/>
            <a:ext cx="3921760" cy="369332"/>
          </a:xfrm>
          <a:prstGeom prst="rect">
            <a:avLst/>
          </a:prstGeom>
          <a:noFill/>
        </p:spPr>
        <p:txBody>
          <a:bodyPr wrap="square" rtlCol="0">
            <a:spAutoFit/>
          </a:bodyPr>
          <a:lstStyle/>
          <a:p>
            <a:r>
              <a:rPr lang="en-US" dirty="0"/>
              <a:t>Setup the Edge Computer</a:t>
            </a:r>
          </a:p>
        </p:txBody>
      </p:sp>
    </p:spTree>
    <p:extLst>
      <p:ext uri="{BB962C8B-B14F-4D97-AF65-F5344CB8AC3E}">
        <p14:creationId xmlns:p14="http://schemas.microsoft.com/office/powerpoint/2010/main" val="41812211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354486-2A6A-DD4E-9A8D-861B2E201A1F}"/>
              </a:ext>
            </a:extLst>
          </p:cNvPr>
          <p:cNvSpPr>
            <a:spLocks noGrp="1"/>
          </p:cNvSpPr>
          <p:nvPr>
            <p:ph type="ctrTitle"/>
          </p:nvPr>
        </p:nvSpPr>
        <p:spPr/>
        <p:txBody>
          <a:bodyPr/>
          <a:lstStyle/>
          <a:p>
            <a:r>
              <a:rPr lang="en-US" dirty="0"/>
              <a:t>Today:</a:t>
            </a:r>
          </a:p>
        </p:txBody>
      </p:sp>
      <p:sp>
        <p:nvSpPr>
          <p:cNvPr id="3" name="Text Placeholder 2">
            <a:extLst>
              <a:ext uri="{FF2B5EF4-FFF2-40B4-BE49-F238E27FC236}">
                <a16:creationId xmlns:a16="http://schemas.microsoft.com/office/drawing/2014/main" id="{DDF1DEAD-BDC7-D142-97B9-9A0BD2570B44}"/>
              </a:ext>
            </a:extLst>
          </p:cNvPr>
          <p:cNvSpPr>
            <a:spLocks noGrp="1"/>
          </p:cNvSpPr>
          <p:nvPr>
            <p:ph type="body" sz="quarter" idx="14"/>
          </p:nvPr>
        </p:nvSpPr>
        <p:spPr/>
        <p:txBody>
          <a:bodyPr/>
          <a:lstStyle/>
          <a:p>
            <a:r>
              <a:rPr lang="en-US" b="1" dirty="0"/>
              <a:t>Complete</a:t>
            </a:r>
            <a:r>
              <a:rPr lang="en-US" dirty="0"/>
              <a:t> Lab 1 Setup</a:t>
            </a:r>
          </a:p>
          <a:p>
            <a:endParaRPr lang="en-US" dirty="0"/>
          </a:p>
          <a:p>
            <a:r>
              <a:rPr lang="en-US" dirty="0"/>
              <a:t>Lab 1 Part 2: </a:t>
            </a:r>
            <a:r>
              <a:rPr lang="en-US" b="1" dirty="0"/>
              <a:t>Due Next Tuesday</a:t>
            </a:r>
          </a:p>
        </p:txBody>
      </p:sp>
      <p:sp>
        <p:nvSpPr>
          <p:cNvPr id="4" name="Date Placeholder 3">
            <a:extLst>
              <a:ext uri="{FF2B5EF4-FFF2-40B4-BE49-F238E27FC236}">
                <a16:creationId xmlns:a16="http://schemas.microsoft.com/office/drawing/2014/main" id="{0B04DDC6-A6C5-6D40-8160-BEDB0CF8C6DD}"/>
              </a:ext>
            </a:extLst>
          </p:cNvPr>
          <p:cNvSpPr>
            <a:spLocks noGrp="1"/>
          </p:cNvSpPr>
          <p:nvPr>
            <p:ph type="dt" sz="half" idx="10"/>
          </p:nvPr>
        </p:nvSpPr>
        <p:spPr/>
        <p:txBody>
          <a:bodyPr/>
          <a:lstStyle/>
          <a:p>
            <a:fld id="{049DC8E1-D369-0F48-9062-BB068AFD07CE}" type="datetime1">
              <a:rPr lang="en-US" smtClean="0"/>
              <a:pPr/>
              <a:t>2/2/23</a:t>
            </a:fld>
            <a:endParaRPr lang="en-US" dirty="0"/>
          </a:p>
        </p:txBody>
      </p:sp>
      <p:sp>
        <p:nvSpPr>
          <p:cNvPr id="5" name="Slide Number Placeholder 4">
            <a:extLst>
              <a:ext uri="{FF2B5EF4-FFF2-40B4-BE49-F238E27FC236}">
                <a16:creationId xmlns:a16="http://schemas.microsoft.com/office/drawing/2014/main" id="{B05C2BE5-BF22-EF46-A621-4EB44D385B5E}"/>
              </a:ext>
            </a:extLst>
          </p:cNvPr>
          <p:cNvSpPr>
            <a:spLocks noGrp="1"/>
          </p:cNvSpPr>
          <p:nvPr>
            <p:ph type="sldNum" sz="quarter" idx="12"/>
          </p:nvPr>
        </p:nvSpPr>
        <p:spPr/>
        <p:txBody>
          <a:bodyPr/>
          <a:lstStyle/>
          <a:p>
            <a:fld id="{8A7A6979-0714-4377-B894-6BE4C2D6E202}" type="slidenum">
              <a:rPr lang="en-US" smtClean="0"/>
              <a:pPr/>
              <a:t>7</a:t>
            </a:fld>
            <a:endParaRPr lang="en-US" dirty="0"/>
          </a:p>
        </p:txBody>
      </p:sp>
    </p:spTree>
    <p:extLst>
      <p:ext uri="{BB962C8B-B14F-4D97-AF65-F5344CB8AC3E}">
        <p14:creationId xmlns:p14="http://schemas.microsoft.com/office/powerpoint/2010/main" val="688098976"/>
      </p:ext>
    </p:extLst>
  </p:cSld>
  <p:clrMapOvr>
    <a:masterClrMapping/>
  </p:clrMapOvr>
</p:sld>
</file>

<file path=ppt/theme/theme1.xml><?xml version="1.0" encoding="utf-8"?>
<a:theme xmlns:a="http://schemas.openxmlformats.org/drawingml/2006/main" name="Purdue1">
  <a:themeElements>
    <a:clrScheme name="PurdueColors">
      <a:dk1>
        <a:srgbClr val="000000"/>
      </a:dk1>
      <a:lt1>
        <a:srgbClr val="000000"/>
      </a:lt1>
      <a:dk2>
        <a:srgbClr val="C4BFC0"/>
      </a:dk2>
      <a:lt2>
        <a:srgbClr val="C9B991"/>
      </a:lt2>
      <a:accent1>
        <a:srgbClr val="8E6F3E"/>
      </a:accent1>
      <a:accent2>
        <a:srgbClr val="555960"/>
      </a:accent2>
      <a:accent3>
        <a:srgbClr val="C9B991"/>
      </a:accent3>
      <a:accent4>
        <a:srgbClr val="FFFFFF"/>
      </a:accent4>
      <a:accent5>
        <a:srgbClr val="000000"/>
      </a:accent5>
      <a:accent6>
        <a:srgbClr val="555960"/>
      </a:accent6>
      <a:hlink>
        <a:srgbClr val="000000"/>
      </a:hlink>
      <a:folHlink>
        <a:srgbClr val="555960"/>
      </a:folHlink>
    </a:clrScheme>
    <a:fontScheme name="PurdueBrand">
      <a:majorFont>
        <a:latin typeface="Acumin Pro ExtraCondensed Smbd"/>
        <a:ea typeface=""/>
        <a:cs typeface=""/>
      </a:majorFont>
      <a:minorFont>
        <a:latin typeface="Acumin Pro"/>
        <a:ea typeface=""/>
        <a:cs typeface=""/>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resentation9" id="{75583108-398D-D640-8F57-8FB6E9063876}" vid="{CE9578F0-671A-7148-88EB-FA8819E8623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Purdue1</Template>
  <TotalTime>293</TotalTime>
  <Words>256</Words>
  <Application>Microsoft Macintosh PowerPoint</Application>
  <PresentationFormat>Widescreen</PresentationFormat>
  <Paragraphs>69</Paragraphs>
  <Slides>7</Slides>
  <Notes>6</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7</vt:i4>
      </vt:variant>
    </vt:vector>
  </HeadingPairs>
  <TitlesOfParts>
    <vt:vector size="19" baseType="lpstr">
      <vt:lpstr>Acumin Pro ExtraCondensed</vt:lpstr>
      <vt:lpstr>Acumin Pro</vt:lpstr>
      <vt:lpstr>United Sans Cd Md</vt:lpstr>
      <vt:lpstr>Acumin Pro SemiCondensed</vt:lpstr>
      <vt:lpstr>Acumin Pro Medium</vt:lpstr>
      <vt:lpstr>United Sans Reg Medium</vt:lpstr>
      <vt:lpstr>Calibri</vt:lpstr>
      <vt:lpstr>Wingdings</vt:lpstr>
      <vt:lpstr>Acumin Pro Semibold</vt:lpstr>
      <vt:lpstr>Arial</vt:lpstr>
      <vt:lpstr>Acumin Pro ExtraCondensed Smbd</vt:lpstr>
      <vt:lpstr>Purdue1</vt:lpstr>
      <vt:lpstr>Week 4:   Setup NVIDIA Jetson Xavier NX Development Kit</vt:lpstr>
      <vt:lpstr>What is Edge Computing?</vt:lpstr>
      <vt:lpstr>Applications of Edge Computing</vt:lpstr>
      <vt:lpstr>Edge Device Kits</vt:lpstr>
      <vt:lpstr>NVIDIA Jetson Xavier NX</vt:lpstr>
      <vt:lpstr>Task</vt:lpstr>
      <vt:lpstr>Today: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Ahmad, Aanis</dc:creator>
  <cp:lastModifiedBy>Ahmad, Aanis</cp:lastModifiedBy>
  <cp:revision>20</cp:revision>
  <dcterms:created xsi:type="dcterms:W3CDTF">2023-01-15T22:41:51Z</dcterms:created>
  <dcterms:modified xsi:type="dcterms:W3CDTF">2023-02-02T22:25:47Z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4044bd30-2ed7-4c9d-9d12-46200872a97b_Enabled">
    <vt:lpwstr>true</vt:lpwstr>
  </property>
  <property fmtid="{D5CDD505-2E9C-101B-9397-08002B2CF9AE}" pid="3" name="MSIP_Label_4044bd30-2ed7-4c9d-9d12-46200872a97b_SetDate">
    <vt:lpwstr>2023-01-15T22:41:59Z</vt:lpwstr>
  </property>
  <property fmtid="{D5CDD505-2E9C-101B-9397-08002B2CF9AE}" pid="4" name="MSIP_Label_4044bd30-2ed7-4c9d-9d12-46200872a97b_Method">
    <vt:lpwstr>Standard</vt:lpwstr>
  </property>
  <property fmtid="{D5CDD505-2E9C-101B-9397-08002B2CF9AE}" pid="5" name="MSIP_Label_4044bd30-2ed7-4c9d-9d12-46200872a97b_Name">
    <vt:lpwstr>defa4170-0d19-0005-0004-bc88714345d2</vt:lpwstr>
  </property>
  <property fmtid="{D5CDD505-2E9C-101B-9397-08002B2CF9AE}" pid="6" name="MSIP_Label_4044bd30-2ed7-4c9d-9d12-46200872a97b_SiteId">
    <vt:lpwstr>4130bd39-7c53-419c-b1e5-8758d6d63f21</vt:lpwstr>
  </property>
  <property fmtid="{D5CDD505-2E9C-101B-9397-08002B2CF9AE}" pid="7" name="MSIP_Label_4044bd30-2ed7-4c9d-9d12-46200872a97b_ActionId">
    <vt:lpwstr>55bc0fbf-171f-4406-9839-06ac775f1c74</vt:lpwstr>
  </property>
  <property fmtid="{D5CDD505-2E9C-101B-9397-08002B2CF9AE}" pid="8" name="MSIP_Label_4044bd30-2ed7-4c9d-9d12-46200872a97b_ContentBits">
    <vt:lpwstr>0</vt:lpwstr>
  </property>
</Properties>
</file>